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2448" r:id="rId5"/>
    <p:sldId id="2471" r:id="rId6"/>
    <p:sldId id="2462" r:id="rId7"/>
    <p:sldId id="259" r:id="rId8"/>
    <p:sldId id="2463" r:id="rId9"/>
    <p:sldId id="2464" r:id="rId10"/>
    <p:sldId id="2465" r:id="rId11"/>
    <p:sldId id="2466" r:id="rId12"/>
    <p:sldId id="2467" r:id="rId13"/>
    <p:sldId id="2468" r:id="rId14"/>
    <p:sldId id="2470" r:id="rId15"/>
    <p:sldId id="2469" r:id="rId16"/>
    <p:sldId id="2433" r:id="rId17"/>
    <p:sldId id="2450" r:id="rId18"/>
    <p:sldId id="260" r:id="rId19"/>
    <p:sldId id="2457" r:id="rId20"/>
    <p:sldId id="2453" r:id="rId21"/>
    <p:sldId id="262" r:id="rId22"/>
    <p:sldId id="2454" r:id="rId23"/>
    <p:sldId id="2456" r:id="rId24"/>
    <p:sldId id="243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92" userDrawn="1">
          <p15:clr>
            <a:srgbClr val="A4A3A4"/>
          </p15:clr>
        </p15:guide>
        <p15:guide id="2" pos="3840" userDrawn="1">
          <p15:clr>
            <a:srgbClr val="A4A3A4"/>
          </p15:clr>
        </p15:guide>
        <p15:guide id="3" orient="horz" pos="14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23B"/>
    <a:srgbClr val="898989"/>
    <a:srgbClr val="2F3342"/>
    <a:srgbClr val="A53F52"/>
    <a:srgbClr val="2C2153"/>
    <a:srgbClr val="E997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033" autoAdjust="0"/>
  </p:normalViewPr>
  <p:slideViewPr>
    <p:cSldViewPr snapToGrid="0">
      <p:cViewPr varScale="1">
        <p:scale>
          <a:sx n="95" d="100"/>
          <a:sy n="95" d="100"/>
        </p:scale>
        <p:origin x="174" y="63"/>
      </p:cViewPr>
      <p:guideLst>
        <p:guide orient="horz" pos="1992"/>
        <p:guide pos="3840"/>
        <p:guide orient="horz" pos="1416"/>
      </p:guideLst>
    </p:cSldViewPr>
  </p:slideViewPr>
  <p:outlineViewPr>
    <p:cViewPr>
      <p:scale>
        <a:sx n="33" d="100"/>
        <a:sy n="33" d="100"/>
      </p:scale>
      <p:origin x="0" y="-5189"/>
    </p:cViewPr>
  </p:outlineViewPr>
  <p:notesTextViewPr>
    <p:cViewPr>
      <p:scale>
        <a:sx n="1" d="1"/>
        <a:sy n="1" d="1"/>
      </p:scale>
      <p:origin x="0" y="0"/>
    </p:cViewPr>
  </p:notesTextViewPr>
  <p:sorterViewPr>
    <p:cViewPr>
      <p:scale>
        <a:sx n="130" d="100"/>
        <a:sy n="130" d="100"/>
      </p:scale>
      <p:origin x="0" y="-8722"/>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rys Vulgarin" userId="09331745-ff7e-4bd7-b505-12993e263954" providerId="ADAL" clId="{75286FF2-8DCE-4373-A268-04F51570048C}"/>
    <pc:docChg chg="undo custSel modSld modMainMaster">
      <pc:chgData name="Borys Vulgarin" userId="09331745-ff7e-4bd7-b505-12993e263954" providerId="ADAL" clId="{75286FF2-8DCE-4373-A268-04F51570048C}" dt="2023-05-09T18:01:38.113" v="132" actId="1076"/>
      <pc:docMkLst>
        <pc:docMk/>
      </pc:docMkLst>
      <pc:sldChg chg="addSp delSp modSp mod">
        <pc:chgData name="Borys Vulgarin" userId="09331745-ff7e-4bd7-b505-12993e263954" providerId="ADAL" clId="{75286FF2-8DCE-4373-A268-04F51570048C}" dt="2023-05-09T17:31:11.890" v="60" actId="478"/>
        <pc:sldMkLst>
          <pc:docMk/>
          <pc:sldMk cId="3927832306" sldId="2448"/>
        </pc:sldMkLst>
        <pc:spChg chg="del">
          <ac:chgData name="Borys Vulgarin" userId="09331745-ff7e-4bd7-b505-12993e263954" providerId="ADAL" clId="{75286FF2-8DCE-4373-A268-04F51570048C}" dt="2023-05-04T21:52:42.572" v="11" actId="478"/>
          <ac:spMkLst>
            <pc:docMk/>
            <pc:sldMk cId="3927832306" sldId="2448"/>
            <ac:spMk id="3" creationId="{C0AE828D-1E63-455F-949D-0C5454A7FE88}"/>
          </ac:spMkLst>
        </pc:spChg>
        <pc:spChg chg="add del mod">
          <ac:chgData name="Borys Vulgarin" userId="09331745-ff7e-4bd7-b505-12993e263954" providerId="ADAL" clId="{75286FF2-8DCE-4373-A268-04F51570048C}" dt="2023-05-09T17:21:26.413" v="58" actId="478"/>
          <ac:spMkLst>
            <pc:docMk/>
            <pc:sldMk cId="3927832306" sldId="2448"/>
            <ac:spMk id="3" creationId="{D07F60B8-CB6A-C702-9A6C-583DF4432F45}"/>
          </ac:spMkLst>
        </pc:spChg>
        <pc:spChg chg="add del mod">
          <ac:chgData name="Borys Vulgarin" userId="09331745-ff7e-4bd7-b505-12993e263954" providerId="ADAL" clId="{75286FF2-8DCE-4373-A268-04F51570048C}" dt="2023-05-04T21:51:30.934" v="5" actId="931"/>
          <ac:spMkLst>
            <pc:docMk/>
            <pc:sldMk cId="3927832306" sldId="2448"/>
            <ac:spMk id="4" creationId="{E1D1092E-DF55-E800-C2A0-2EDDFB1A722E}"/>
          </ac:spMkLst>
        </pc:spChg>
        <pc:spChg chg="add del mod">
          <ac:chgData name="Borys Vulgarin" userId="09331745-ff7e-4bd7-b505-12993e263954" providerId="ADAL" clId="{75286FF2-8DCE-4373-A268-04F51570048C}" dt="2023-05-09T17:21:25.943" v="57" actId="478"/>
          <ac:spMkLst>
            <pc:docMk/>
            <pc:sldMk cId="3927832306" sldId="2448"/>
            <ac:spMk id="5" creationId="{374A99C0-561C-DC9F-ADA5-521F3C7CDD2F}"/>
          </ac:spMkLst>
        </pc:spChg>
        <pc:spChg chg="add del mod">
          <ac:chgData name="Borys Vulgarin" userId="09331745-ff7e-4bd7-b505-12993e263954" providerId="ADAL" clId="{75286FF2-8DCE-4373-A268-04F51570048C}" dt="2023-05-09T17:31:06.988" v="59" actId="478"/>
          <ac:spMkLst>
            <pc:docMk/>
            <pc:sldMk cId="3927832306" sldId="2448"/>
            <ac:spMk id="7" creationId="{5D865526-EC39-4780-A2A8-274A80A5C19B}"/>
          </ac:spMkLst>
        </pc:spChg>
        <pc:spChg chg="add del mod">
          <ac:chgData name="Borys Vulgarin" userId="09331745-ff7e-4bd7-b505-12993e263954" providerId="ADAL" clId="{75286FF2-8DCE-4373-A268-04F51570048C}" dt="2023-05-09T17:31:11.890" v="60" actId="478"/>
          <ac:spMkLst>
            <pc:docMk/>
            <pc:sldMk cId="3927832306" sldId="2448"/>
            <ac:spMk id="8" creationId="{944C5BAE-A01F-6B7E-4105-7521EB63F52C}"/>
          </ac:spMkLst>
        </pc:spChg>
        <pc:spChg chg="mod">
          <ac:chgData name="Borys Vulgarin" userId="09331745-ff7e-4bd7-b505-12993e263954" providerId="ADAL" clId="{75286FF2-8DCE-4373-A268-04F51570048C}" dt="2023-05-04T21:55:09.015" v="34" actId="1076"/>
          <ac:spMkLst>
            <pc:docMk/>
            <pc:sldMk cId="3927832306" sldId="2448"/>
            <ac:spMk id="9" creationId="{79DC1498-E692-42BA-B69F-6D37E6CFACA0}"/>
          </ac:spMkLst>
        </pc:spChg>
        <pc:spChg chg="add del mod">
          <ac:chgData name="Borys Vulgarin" userId="09331745-ff7e-4bd7-b505-12993e263954" providerId="ADAL" clId="{75286FF2-8DCE-4373-A268-04F51570048C}" dt="2023-05-04T21:52:51.761" v="14" actId="478"/>
          <ac:spMkLst>
            <pc:docMk/>
            <pc:sldMk cId="3927832306" sldId="2448"/>
            <ac:spMk id="12" creationId="{C44BB317-B362-EC1A-47E6-12A2FB477932}"/>
          </ac:spMkLst>
        </pc:spChg>
        <pc:spChg chg="add del mod">
          <ac:chgData name="Borys Vulgarin" userId="09331745-ff7e-4bd7-b505-12993e263954" providerId="ADAL" clId="{75286FF2-8DCE-4373-A268-04F51570048C}" dt="2023-05-04T21:52:48.839" v="13" actId="478"/>
          <ac:spMkLst>
            <pc:docMk/>
            <pc:sldMk cId="3927832306" sldId="2448"/>
            <ac:spMk id="14" creationId="{777FA594-F408-5609-8380-FF3F8641E56C}"/>
          </ac:spMkLst>
        </pc:spChg>
        <pc:picChg chg="del">
          <ac:chgData name="Borys Vulgarin" userId="09331745-ff7e-4bd7-b505-12993e263954" providerId="ADAL" clId="{75286FF2-8DCE-4373-A268-04F51570048C}" dt="2023-05-04T21:54:27.588" v="29" actId="478"/>
          <ac:picMkLst>
            <pc:docMk/>
            <pc:sldMk cId="3927832306" sldId="2448"/>
            <ac:picMk id="6" creationId="{321742C7-642E-1943-7B26-90C2886EADF6}"/>
          </ac:picMkLst>
        </pc:picChg>
        <pc:picChg chg="del">
          <ac:chgData name="Borys Vulgarin" userId="09331745-ff7e-4bd7-b505-12993e263954" providerId="ADAL" clId="{75286FF2-8DCE-4373-A268-04F51570048C}" dt="2023-05-04T21:51:02.303" v="4" actId="478"/>
          <ac:picMkLst>
            <pc:docMk/>
            <pc:sldMk cId="3927832306" sldId="2448"/>
            <ac:picMk id="8" creationId="{9AB29DBC-55D3-49D9-BB44-4936739C4B57}"/>
          </ac:picMkLst>
        </pc:picChg>
        <pc:picChg chg="add del mod ord">
          <ac:chgData name="Borys Vulgarin" userId="09331745-ff7e-4bd7-b505-12993e263954" providerId="ADAL" clId="{75286FF2-8DCE-4373-A268-04F51570048C}" dt="2023-05-09T17:21:25.943" v="57" actId="478"/>
          <ac:picMkLst>
            <pc:docMk/>
            <pc:sldMk cId="3927832306" sldId="2448"/>
            <ac:picMk id="10" creationId="{261242C6-EC0A-117B-0781-5F34DE601BB6}"/>
          </ac:picMkLst>
        </pc:picChg>
        <pc:picChg chg="add mod">
          <ac:chgData name="Borys Vulgarin" userId="09331745-ff7e-4bd7-b505-12993e263954" providerId="ADAL" clId="{75286FF2-8DCE-4373-A268-04F51570048C}" dt="2023-05-04T21:54:06.564" v="23" actId="1076"/>
          <ac:picMkLst>
            <pc:docMk/>
            <pc:sldMk cId="3927832306" sldId="2448"/>
            <ac:picMk id="15" creationId="{FA213B02-2AC4-2D5F-75CD-E835D50241D2}"/>
          </ac:picMkLst>
        </pc:picChg>
        <pc:picChg chg="add mod">
          <ac:chgData name="Borys Vulgarin" userId="09331745-ff7e-4bd7-b505-12993e263954" providerId="ADAL" clId="{75286FF2-8DCE-4373-A268-04F51570048C}" dt="2023-05-04T21:54:09.436" v="24" actId="1076"/>
          <ac:picMkLst>
            <pc:docMk/>
            <pc:sldMk cId="3927832306" sldId="2448"/>
            <ac:picMk id="16" creationId="{31F90E5B-08A5-3B35-C9F4-B19DED3A6603}"/>
          </ac:picMkLst>
        </pc:picChg>
        <pc:picChg chg="add mod">
          <ac:chgData name="Borys Vulgarin" userId="09331745-ff7e-4bd7-b505-12993e263954" providerId="ADAL" clId="{75286FF2-8DCE-4373-A268-04F51570048C}" dt="2023-05-04T21:54:06.564" v="23" actId="1076"/>
          <ac:picMkLst>
            <pc:docMk/>
            <pc:sldMk cId="3927832306" sldId="2448"/>
            <ac:picMk id="17" creationId="{826C4015-1E42-9F85-A857-BE82534CB302}"/>
          </ac:picMkLst>
        </pc:picChg>
        <pc:picChg chg="add mod">
          <ac:chgData name="Borys Vulgarin" userId="09331745-ff7e-4bd7-b505-12993e263954" providerId="ADAL" clId="{75286FF2-8DCE-4373-A268-04F51570048C}" dt="2023-05-04T21:54:06.564" v="23" actId="1076"/>
          <ac:picMkLst>
            <pc:docMk/>
            <pc:sldMk cId="3927832306" sldId="2448"/>
            <ac:picMk id="18" creationId="{8061CD5A-517B-9572-B44C-41AC5CFED450}"/>
          </ac:picMkLst>
        </pc:picChg>
        <pc:picChg chg="add mod">
          <ac:chgData name="Borys Vulgarin" userId="09331745-ff7e-4bd7-b505-12993e263954" providerId="ADAL" clId="{75286FF2-8DCE-4373-A268-04F51570048C}" dt="2023-05-04T21:54:11.429" v="25" actId="1076"/>
          <ac:picMkLst>
            <pc:docMk/>
            <pc:sldMk cId="3927832306" sldId="2448"/>
            <ac:picMk id="19" creationId="{1897F52A-F372-3E33-3AA6-D730F6E84DB9}"/>
          </ac:picMkLst>
        </pc:picChg>
        <pc:picChg chg="add mod">
          <ac:chgData name="Borys Vulgarin" userId="09331745-ff7e-4bd7-b505-12993e263954" providerId="ADAL" clId="{75286FF2-8DCE-4373-A268-04F51570048C}" dt="2023-05-04T21:54:16.742" v="27" actId="1076"/>
          <ac:picMkLst>
            <pc:docMk/>
            <pc:sldMk cId="3927832306" sldId="2448"/>
            <ac:picMk id="20" creationId="{1EC808F8-5D10-E574-C458-B47C8E961237}"/>
          </ac:picMkLst>
        </pc:picChg>
        <pc:picChg chg="add mod">
          <ac:chgData name="Borys Vulgarin" userId="09331745-ff7e-4bd7-b505-12993e263954" providerId="ADAL" clId="{75286FF2-8DCE-4373-A268-04F51570048C}" dt="2023-05-04T21:54:31.028" v="30" actId="1076"/>
          <ac:picMkLst>
            <pc:docMk/>
            <pc:sldMk cId="3927832306" sldId="2448"/>
            <ac:picMk id="21" creationId="{A629EE93-8C02-E0F2-515F-14CBD0C45AF0}"/>
          </ac:picMkLst>
        </pc:picChg>
        <pc:picChg chg="add mod">
          <ac:chgData name="Borys Vulgarin" userId="09331745-ff7e-4bd7-b505-12993e263954" providerId="ADAL" clId="{75286FF2-8DCE-4373-A268-04F51570048C}" dt="2023-05-04T21:54:14.508" v="26" actId="1076"/>
          <ac:picMkLst>
            <pc:docMk/>
            <pc:sldMk cId="3927832306" sldId="2448"/>
            <ac:picMk id="22" creationId="{E91D9A97-403D-7DBF-C704-1E3406771F61}"/>
          </ac:picMkLst>
        </pc:picChg>
        <pc:picChg chg="add del mod">
          <ac:chgData name="Borys Vulgarin" userId="09331745-ff7e-4bd7-b505-12993e263954" providerId="ADAL" clId="{75286FF2-8DCE-4373-A268-04F51570048C}" dt="2023-05-09T17:21:00.955" v="54" actId="478"/>
          <ac:picMkLst>
            <pc:docMk/>
            <pc:sldMk cId="3927832306" sldId="2448"/>
            <ac:picMk id="23" creationId="{7A6EBACA-F57A-6FCB-AC36-F0EFF358A424}"/>
          </ac:picMkLst>
        </pc:picChg>
        <pc:picChg chg="add mod">
          <ac:chgData name="Borys Vulgarin" userId="09331745-ff7e-4bd7-b505-12993e263954" providerId="ADAL" clId="{75286FF2-8DCE-4373-A268-04F51570048C}" dt="2023-05-04T21:55:01.360" v="33" actId="1076"/>
          <ac:picMkLst>
            <pc:docMk/>
            <pc:sldMk cId="3927832306" sldId="2448"/>
            <ac:picMk id="24" creationId="{8F8E7E78-6C2F-5512-FAA0-9E70CCFD76F7}"/>
          </ac:picMkLst>
        </pc:picChg>
      </pc:sldChg>
      <pc:sldChg chg="addSp delSp modSp mod">
        <pc:chgData name="Borys Vulgarin" userId="09331745-ff7e-4bd7-b505-12993e263954" providerId="ADAL" clId="{75286FF2-8DCE-4373-A268-04F51570048C}" dt="2023-05-09T17:20:51.519" v="53" actId="1076"/>
        <pc:sldMkLst>
          <pc:docMk/>
          <pc:sldMk cId="2399482256" sldId="2469"/>
        </pc:sldMkLst>
        <pc:picChg chg="add mod ord">
          <ac:chgData name="Borys Vulgarin" userId="09331745-ff7e-4bd7-b505-12993e263954" providerId="ADAL" clId="{75286FF2-8DCE-4373-A268-04F51570048C}" dt="2023-05-09T17:20:51.519" v="53" actId="1076"/>
          <ac:picMkLst>
            <pc:docMk/>
            <pc:sldMk cId="2399482256" sldId="2469"/>
            <ac:picMk id="3" creationId="{BFC42F6C-E068-EC7A-9CC1-42F63127B4B9}"/>
          </ac:picMkLst>
        </pc:picChg>
        <pc:picChg chg="del">
          <ac:chgData name="Borys Vulgarin" userId="09331745-ff7e-4bd7-b505-12993e263954" providerId="ADAL" clId="{75286FF2-8DCE-4373-A268-04F51570048C}" dt="2023-05-04T21:55:42.693" v="35" actId="478"/>
          <ac:picMkLst>
            <pc:docMk/>
            <pc:sldMk cId="2399482256" sldId="2469"/>
            <ac:picMk id="40" creationId="{D5C5EA1B-F06D-4AD1-B526-89C2DF772232}"/>
          </ac:picMkLst>
        </pc:picChg>
      </pc:sldChg>
      <pc:sldChg chg="addSp delSp modSp mod">
        <pc:chgData name="Borys Vulgarin" userId="09331745-ff7e-4bd7-b505-12993e263954" providerId="ADAL" clId="{75286FF2-8DCE-4373-A268-04F51570048C}" dt="2023-05-04T22:03:46.363" v="46" actId="167"/>
        <pc:sldMkLst>
          <pc:docMk/>
          <pc:sldMk cId="582541358" sldId="2470"/>
        </pc:sldMkLst>
        <pc:picChg chg="add mod ord">
          <ac:chgData name="Borys Vulgarin" userId="09331745-ff7e-4bd7-b505-12993e263954" providerId="ADAL" clId="{75286FF2-8DCE-4373-A268-04F51570048C}" dt="2023-05-04T22:03:46.363" v="46" actId="167"/>
          <ac:picMkLst>
            <pc:docMk/>
            <pc:sldMk cId="582541358" sldId="2470"/>
            <ac:picMk id="3" creationId="{93012A40-80BD-B02C-C049-A91251A7AB2E}"/>
          </ac:picMkLst>
        </pc:picChg>
        <pc:picChg chg="del">
          <ac:chgData name="Borys Vulgarin" userId="09331745-ff7e-4bd7-b505-12993e263954" providerId="ADAL" clId="{75286FF2-8DCE-4373-A268-04F51570048C}" dt="2023-05-04T22:03:30.643" v="41" actId="478"/>
          <ac:picMkLst>
            <pc:docMk/>
            <pc:sldMk cId="582541358" sldId="2470"/>
            <ac:picMk id="40" creationId="{D5C5EA1B-F06D-4AD1-B526-89C2DF772232}"/>
          </ac:picMkLst>
        </pc:picChg>
      </pc:sldChg>
      <pc:sldChg chg="addSp delSp modSp mod">
        <pc:chgData name="Borys Vulgarin" userId="09331745-ff7e-4bd7-b505-12993e263954" providerId="ADAL" clId="{75286FF2-8DCE-4373-A268-04F51570048C}" dt="2023-05-09T18:01:38.113" v="132" actId="1076"/>
        <pc:sldMkLst>
          <pc:docMk/>
          <pc:sldMk cId="2665500522" sldId="2471"/>
        </pc:sldMkLst>
        <pc:spChg chg="add del mod">
          <ac:chgData name="Borys Vulgarin" userId="09331745-ff7e-4bd7-b505-12993e263954" providerId="ADAL" clId="{75286FF2-8DCE-4373-A268-04F51570048C}" dt="2023-05-09T17:35:06.090" v="62" actId="478"/>
          <ac:spMkLst>
            <pc:docMk/>
            <pc:sldMk cId="2665500522" sldId="2471"/>
            <ac:spMk id="2" creationId="{8165CA28-8E3D-1209-E974-F6AA0F8591FA}"/>
          </ac:spMkLst>
        </pc:spChg>
        <pc:spChg chg="add mod">
          <ac:chgData name="Borys Vulgarin" userId="09331745-ff7e-4bd7-b505-12993e263954" providerId="ADAL" clId="{75286FF2-8DCE-4373-A268-04F51570048C}" dt="2023-05-09T18:01:38.113" v="132" actId="1076"/>
          <ac:spMkLst>
            <pc:docMk/>
            <pc:sldMk cId="2665500522" sldId="2471"/>
            <ac:spMk id="3" creationId="{D68EB8F1-B2AD-02D7-894F-442C265204E8}"/>
          </ac:spMkLst>
        </pc:spChg>
        <pc:spChg chg="mod">
          <ac:chgData name="Borys Vulgarin" userId="09331745-ff7e-4bd7-b505-12993e263954" providerId="ADAL" clId="{75286FF2-8DCE-4373-A268-04F51570048C}" dt="2023-05-09T17:35:50.139" v="83" actId="1076"/>
          <ac:spMkLst>
            <pc:docMk/>
            <pc:sldMk cId="2665500522" sldId="2471"/>
            <ac:spMk id="9" creationId="{79DC1498-E692-42BA-B69F-6D37E6CFACA0}"/>
          </ac:spMkLst>
        </pc:spChg>
        <pc:picChg chg="add mod">
          <ac:chgData name="Borys Vulgarin" userId="09331745-ff7e-4bd7-b505-12993e263954" providerId="ADAL" clId="{75286FF2-8DCE-4373-A268-04F51570048C}" dt="2023-05-09T17:37:30.656" v="128" actId="1076"/>
          <ac:picMkLst>
            <pc:docMk/>
            <pc:sldMk cId="2665500522" sldId="2471"/>
            <ac:picMk id="4" creationId="{A1AE7431-BFDE-A35E-A115-7A2EF11E4AF6}"/>
          </ac:picMkLst>
        </pc:picChg>
        <pc:picChg chg="add del mod">
          <ac:chgData name="Borys Vulgarin" userId="09331745-ff7e-4bd7-b505-12993e263954" providerId="ADAL" clId="{75286FF2-8DCE-4373-A268-04F51570048C}" dt="2023-05-09T17:37:35.138" v="130" actId="1076"/>
          <ac:picMkLst>
            <pc:docMk/>
            <pc:sldMk cId="2665500522" sldId="2471"/>
            <ac:picMk id="10" creationId="{261242C6-EC0A-117B-0781-5F34DE601BB6}"/>
          </ac:picMkLst>
        </pc:picChg>
        <pc:picChg chg="add del">
          <ac:chgData name="Borys Vulgarin" userId="09331745-ff7e-4bd7-b505-12993e263954" providerId="ADAL" clId="{75286FF2-8DCE-4373-A268-04F51570048C}" dt="2023-05-09T17:35:28.308" v="69" actId="478"/>
          <ac:picMkLst>
            <pc:docMk/>
            <pc:sldMk cId="2665500522" sldId="2471"/>
            <ac:picMk id="15" creationId="{FA213B02-2AC4-2D5F-75CD-E835D50241D2}"/>
          </ac:picMkLst>
        </pc:picChg>
        <pc:picChg chg="add del">
          <ac:chgData name="Borys Vulgarin" userId="09331745-ff7e-4bd7-b505-12993e263954" providerId="ADAL" clId="{75286FF2-8DCE-4373-A268-04F51570048C}" dt="2023-05-09T17:35:23.319" v="63" actId="478"/>
          <ac:picMkLst>
            <pc:docMk/>
            <pc:sldMk cId="2665500522" sldId="2471"/>
            <ac:picMk id="16" creationId="{31F90E5B-08A5-3B35-C9F4-B19DED3A6603}"/>
          </ac:picMkLst>
        </pc:picChg>
        <pc:picChg chg="add del">
          <ac:chgData name="Borys Vulgarin" userId="09331745-ff7e-4bd7-b505-12993e263954" providerId="ADAL" clId="{75286FF2-8DCE-4373-A268-04F51570048C}" dt="2023-05-09T17:35:24.417" v="64" actId="478"/>
          <ac:picMkLst>
            <pc:docMk/>
            <pc:sldMk cId="2665500522" sldId="2471"/>
            <ac:picMk id="17" creationId="{826C4015-1E42-9F85-A857-BE82534CB302}"/>
          </ac:picMkLst>
        </pc:picChg>
        <pc:picChg chg="add del">
          <ac:chgData name="Borys Vulgarin" userId="09331745-ff7e-4bd7-b505-12993e263954" providerId="ADAL" clId="{75286FF2-8DCE-4373-A268-04F51570048C}" dt="2023-05-09T17:35:27.472" v="68" actId="478"/>
          <ac:picMkLst>
            <pc:docMk/>
            <pc:sldMk cId="2665500522" sldId="2471"/>
            <ac:picMk id="18" creationId="{8061CD5A-517B-9572-B44C-41AC5CFED450}"/>
          </ac:picMkLst>
        </pc:picChg>
        <pc:picChg chg="add del">
          <ac:chgData name="Borys Vulgarin" userId="09331745-ff7e-4bd7-b505-12993e263954" providerId="ADAL" clId="{75286FF2-8DCE-4373-A268-04F51570048C}" dt="2023-05-09T17:35:25.257" v="65" actId="478"/>
          <ac:picMkLst>
            <pc:docMk/>
            <pc:sldMk cId="2665500522" sldId="2471"/>
            <ac:picMk id="19" creationId="{1897F52A-F372-3E33-3AA6-D730F6E84DB9}"/>
          </ac:picMkLst>
        </pc:picChg>
        <pc:picChg chg="add del">
          <ac:chgData name="Borys Vulgarin" userId="09331745-ff7e-4bd7-b505-12993e263954" providerId="ADAL" clId="{75286FF2-8DCE-4373-A268-04F51570048C}" dt="2023-05-09T17:35:26.855" v="67" actId="478"/>
          <ac:picMkLst>
            <pc:docMk/>
            <pc:sldMk cId="2665500522" sldId="2471"/>
            <ac:picMk id="20" creationId="{1EC808F8-5D10-E574-C458-B47C8E961237}"/>
          </ac:picMkLst>
        </pc:picChg>
        <pc:picChg chg="add del">
          <ac:chgData name="Borys Vulgarin" userId="09331745-ff7e-4bd7-b505-12993e263954" providerId="ADAL" clId="{75286FF2-8DCE-4373-A268-04F51570048C}" dt="2023-05-09T17:35:29.090" v="70" actId="478"/>
          <ac:picMkLst>
            <pc:docMk/>
            <pc:sldMk cId="2665500522" sldId="2471"/>
            <ac:picMk id="21" creationId="{A629EE93-8C02-E0F2-515F-14CBD0C45AF0}"/>
          </ac:picMkLst>
        </pc:picChg>
        <pc:picChg chg="add del">
          <ac:chgData name="Borys Vulgarin" userId="09331745-ff7e-4bd7-b505-12993e263954" providerId="ADAL" clId="{75286FF2-8DCE-4373-A268-04F51570048C}" dt="2023-05-09T17:35:26.118" v="66" actId="478"/>
          <ac:picMkLst>
            <pc:docMk/>
            <pc:sldMk cId="2665500522" sldId="2471"/>
            <ac:picMk id="22" creationId="{E91D9A97-403D-7DBF-C704-1E3406771F61}"/>
          </ac:picMkLst>
        </pc:picChg>
      </pc:sldChg>
      <pc:sldMasterChg chg="addSp modSp mod modSldLayout">
        <pc:chgData name="Borys Vulgarin" userId="09331745-ff7e-4bd7-b505-12993e263954" providerId="ADAL" clId="{75286FF2-8DCE-4373-A268-04F51570048C}" dt="2023-05-04T22:05:11.235" v="50" actId="166"/>
        <pc:sldMasterMkLst>
          <pc:docMk/>
          <pc:sldMasterMk cId="692820" sldId="2147483648"/>
        </pc:sldMasterMkLst>
        <pc:spChg chg="add mod ord">
          <ac:chgData name="Borys Vulgarin" userId="09331745-ff7e-4bd7-b505-12993e263954" providerId="ADAL" clId="{75286FF2-8DCE-4373-A268-04F51570048C}" dt="2023-05-04T22:05:11.235" v="50" actId="166"/>
          <ac:spMkLst>
            <pc:docMk/>
            <pc:sldMasterMk cId="692820" sldId="2147483648"/>
            <ac:spMk id="4" creationId="{4B9084FB-D9F4-1F30-1FF1-D8EB3A46AB2D}"/>
          </ac:spMkLst>
        </pc:spChg>
        <pc:sldLayoutChg chg="modSp mod">
          <pc:chgData name="Borys Vulgarin" userId="09331745-ff7e-4bd7-b505-12993e263954" providerId="ADAL" clId="{75286FF2-8DCE-4373-A268-04F51570048C}" dt="2023-05-04T22:04:57.417" v="49" actId="1076"/>
          <pc:sldLayoutMkLst>
            <pc:docMk/>
            <pc:sldMasterMk cId="692820" sldId="2147483648"/>
            <pc:sldLayoutMk cId="1629115292" sldId="2147483668"/>
          </pc:sldLayoutMkLst>
          <pc:spChg chg="mod">
            <ac:chgData name="Borys Vulgarin" userId="09331745-ff7e-4bd7-b505-12993e263954" providerId="ADAL" clId="{75286FF2-8DCE-4373-A268-04F51570048C}" dt="2023-05-04T22:04:57.417" v="49" actId="1076"/>
            <ac:spMkLst>
              <pc:docMk/>
              <pc:sldMasterMk cId="692820" sldId="2147483648"/>
              <pc:sldLayoutMk cId="1629115292" sldId="2147483668"/>
              <ac:spMk id="3" creationId="{1AA8588E-221D-4931-A290-C5C4184435AD}"/>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97DFCF-F890-A143-9133-C8B65C9B01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E2C281-2434-D94F-B4BD-BA3CD4DB8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6D5B4E-BF3E-3B45-A4BA-D6C3B92870D7}" type="datetimeFigureOut">
              <a:rPr lang="en-US" smtClean="0"/>
              <a:t>5/9/2023</a:t>
            </a:fld>
            <a:endParaRPr lang="en-US" dirty="0"/>
          </a:p>
        </p:txBody>
      </p:sp>
      <p:sp>
        <p:nvSpPr>
          <p:cNvPr id="4" name="Footer Placeholder 3">
            <a:extLst>
              <a:ext uri="{FF2B5EF4-FFF2-40B4-BE49-F238E27FC236}">
                <a16:creationId xmlns:a16="http://schemas.microsoft.com/office/drawing/2014/main" id="{5C17CBFA-633D-5540-AFAA-BE1F495EC6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26B5631-D714-AD41-853B-A883ADC344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5AE8BC-2AB3-9E4C-9797-2A6F8A74C74E}" type="slidenum">
              <a:rPr lang="en-US" smtClean="0"/>
              <a:t>‹#›</a:t>
            </a:fld>
            <a:endParaRPr lang="en-US" dirty="0"/>
          </a:p>
        </p:txBody>
      </p:sp>
    </p:spTree>
    <p:extLst>
      <p:ext uri="{BB962C8B-B14F-4D97-AF65-F5344CB8AC3E}">
        <p14:creationId xmlns:p14="http://schemas.microsoft.com/office/powerpoint/2010/main" val="4273987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8621B-8C8E-49BA-8772-41D0FE75A082}" type="datetimeFigureOut">
              <a:rPr lang="en-US" smtClean="0"/>
              <a:t>5/9/2023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B34ED-4CDD-41C9-90F7-D768D5559A6F}" type="slidenum">
              <a:rPr lang="en-US" smtClean="0"/>
              <a:t>‹#›</a:t>
            </a:fld>
            <a:endParaRPr lang="en-US" dirty="0"/>
          </a:p>
        </p:txBody>
      </p:sp>
    </p:spTree>
    <p:extLst>
      <p:ext uri="{BB962C8B-B14F-4D97-AF65-F5344CB8AC3E}">
        <p14:creationId xmlns:p14="http://schemas.microsoft.com/office/powerpoint/2010/main" val="4225970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8B34ED-4CDD-41C9-90F7-D768D5559A6F}" type="slidenum">
              <a:rPr lang="en-US" smtClean="0"/>
              <a:t>4</a:t>
            </a:fld>
            <a:endParaRPr lang="en-US" dirty="0"/>
          </a:p>
        </p:txBody>
      </p:sp>
    </p:spTree>
    <p:extLst>
      <p:ext uri="{BB962C8B-B14F-4D97-AF65-F5344CB8AC3E}">
        <p14:creationId xmlns:p14="http://schemas.microsoft.com/office/powerpoint/2010/main" val="1632949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8B34ED-4CDD-41C9-90F7-D768D5559A6F}" type="slidenum">
              <a:rPr lang="en-US" smtClean="0"/>
              <a:t>5</a:t>
            </a:fld>
            <a:endParaRPr lang="en-US" dirty="0"/>
          </a:p>
        </p:txBody>
      </p:sp>
    </p:spTree>
    <p:extLst>
      <p:ext uri="{BB962C8B-B14F-4D97-AF65-F5344CB8AC3E}">
        <p14:creationId xmlns:p14="http://schemas.microsoft.com/office/powerpoint/2010/main" val="1780022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8B34ED-4CDD-41C9-90F7-D768D5559A6F}" type="slidenum">
              <a:rPr lang="en-US" smtClean="0"/>
              <a:t>6</a:t>
            </a:fld>
            <a:endParaRPr lang="en-US" dirty="0"/>
          </a:p>
        </p:txBody>
      </p:sp>
    </p:spTree>
    <p:extLst>
      <p:ext uri="{BB962C8B-B14F-4D97-AF65-F5344CB8AC3E}">
        <p14:creationId xmlns:p14="http://schemas.microsoft.com/office/powerpoint/2010/main" val="599442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8B34ED-4CDD-41C9-90F7-D768D5559A6F}" type="slidenum">
              <a:rPr lang="en-US" smtClean="0"/>
              <a:t>7</a:t>
            </a:fld>
            <a:endParaRPr lang="en-US" dirty="0"/>
          </a:p>
        </p:txBody>
      </p:sp>
    </p:spTree>
    <p:extLst>
      <p:ext uri="{BB962C8B-B14F-4D97-AF65-F5344CB8AC3E}">
        <p14:creationId xmlns:p14="http://schemas.microsoft.com/office/powerpoint/2010/main" val="3860249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8B34ED-4CDD-41C9-90F7-D768D5559A6F}" type="slidenum">
              <a:rPr lang="en-US" smtClean="0"/>
              <a:t>8</a:t>
            </a:fld>
            <a:endParaRPr lang="en-US" dirty="0"/>
          </a:p>
        </p:txBody>
      </p:sp>
    </p:spTree>
    <p:extLst>
      <p:ext uri="{BB962C8B-B14F-4D97-AF65-F5344CB8AC3E}">
        <p14:creationId xmlns:p14="http://schemas.microsoft.com/office/powerpoint/2010/main" val="2485775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8B34ED-4CDD-41C9-90F7-D768D5559A6F}" type="slidenum">
              <a:rPr lang="en-US" smtClean="0"/>
              <a:t>9</a:t>
            </a:fld>
            <a:endParaRPr lang="en-US" dirty="0"/>
          </a:p>
        </p:txBody>
      </p:sp>
    </p:spTree>
    <p:extLst>
      <p:ext uri="{BB962C8B-B14F-4D97-AF65-F5344CB8AC3E}">
        <p14:creationId xmlns:p14="http://schemas.microsoft.com/office/powerpoint/2010/main" val="1747079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8B34ED-4CDD-41C9-90F7-D768D5559A6F}" type="slidenum">
              <a:rPr lang="en-US" smtClean="0"/>
              <a:t>10</a:t>
            </a:fld>
            <a:endParaRPr lang="en-US" dirty="0"/>
          </a:p>
        </p:txBody>
      </p:sp>
    </p:spTree>
    <p:extLst>
      <p:ext uri="{BB962C8B-B14F-4D97-AF65-F5344CB8AC3E}">
        <p14:creationId xmlns:p14="http://schemas.microsoft.com/office/powerpoint/2010/main" val="99097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B34ED-4CDD-41C9-90F7-D768D5559A6F}" type="slidenum">
              <a:rPr lang="en-US" smtClean="0"/>
              <a:t>15</a:t>
            </a:fld>
            <a:endParaRPr lang="en-US" dirty="0"/>
          </a:p>
        </p:txBody>
      </p:sp>
    </p:spTree>
    <p:extLst>
      <p:ext uri="{BB962C8B-B14F-4D97-AF65-F5344CB8AC3E}">
        <p14:creationId xmlns:p14="http://schemas.microsoft.com/office/powerpoint/2010/main" val="1360010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8B34ED-4CDD-41C9-90F7-D768D5559A6F}" type="slidenum">
              <a:rPr lang="en-US" smtClean="0"/>
              <a:t>20</a:t>
            </a:fld>
            <a:endParaRPr lang="en-US" dirty="0"/>
          </a:p>
        </p:txBody>
      </p:sp>
    </p:spTree>
    <p:extLst>
      <p:ext uri="{BB962C8B-B14F-4D97-AF65-F5344CB8AC3E}">
        <p14:creationId xmlns:p14="http://schemas.microsoft.com/office/powerpoint/2010/main" val="1632949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lvl1pPr marL="0" indent="0" algn="ctr">
              <a:buNone/>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F80209DF-C4D9-43B8-AA05-F53619153042}"/>
              </a:ext>
            </a:extLst>
          </p:cNvPr>
          <p:cNvSpPr>
            <a:spLocks noGrp="1"/>
          </p:cNvSpPr>
          <p:nvPr>
            <p:ph type="body" sz="quarter" idx="12"/>
          </p:nvPr>
        </p:nvSpPr>
        <p:spPr>
          <a:xfrm>
            <a:off x="3512343" y="5922140"/>
            <a:ext cx="5167313" cy="518795"/>
          </a:xfrm>
        </p:spPr>
        <p:txBody>
          <a:bodyPr>
            <a:noAutofit/>
          </a:bodyPr>
          <a:lstStyle>
            <a:lvl1pPr marL="0" indent="0" algn="ctr">
              <a:buNone/>
              <a:defRPr sz="1800" spc="300">
                <a:solidFill>
                  <a:schemeClr val="tx1"/>
                </a:solidFill>
              </a:defRPr>
            </a:lvl1pPr>
            <a:lvl2pPr marL="457200" indent="0">
              <a:buNone/>
              <a:defRPr/>
            </a:lvl2pPr>
          </a:lstStyle>
          <a:p>
            <a:pPr lvl="0"/>
            <a:r>
              <a:rPr lang="en-US"/>
              <a:t>Click to edit Master text styles</a:t>
            </a:r>
          </a:p>
        </p:txBody>
      </p:sp>
      <p:sp>
        <p:nvSpPr>
          <p:cNvPr id="7" name="Text Placeholder 6">
            <a:extLst>
              <a:ext uri="{FF2B5EF4-FFF2-40B4-BE49-F238E27FC236}">
                <a16:creationId xmlns:a16="http://schemas.microsoft.com/office/drawing/2014/main" id="{758235C5-25B1-4243-9762-4AAD3C08E8BE}"/>
              </a:ext>
            </a:extLst>
          </p:cNvPr>
          <p:cNvSpPr>
            <a:spLocks noGrp="1"/>
          </p:cNvSpPr>
          <p:nvPr>
            <p:ph type="body" idx="1" hasCustomPrompt="1"/>
          </p:nvPr>
        </p:nvSpPr>
        <p:spPr>
          <a:xfrm>
            <a:off x="4038600" y="3608511"/>
            <a:ext cx="4114800" cy="51879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marL="0" indent="0" algn="ctr">
              <a:buNone/>
              <a:defRPr sz="1800" cap="all" baseline="0"/>
            </a:lvl1pPr>
          </a:lstStyle>
          <a:p>
            <a:r>
              <a:rPr lang="en-US" spc="300" dirty="0"/>
              <a:t>ANNUAL REVIEW</a:t>
            </a:r>
          </a:p>
        </p:txBody>
      </p:sp>
      <p:sp>
        <p:nvSpPr>
          <p:cNvPr id="2" name="Title 1">
            <a:extLst>
              <a:ext uri="{FF2B5EF4-FFF2-40B4-BE49-F238E27FC236}">
                <a16:creationId xmlns:a16="http://schemas.microsoft.com/office/drawing/2014/main" id="{298B2C6E-DB6F-4476-8E95-9F6EC79392FD}"/>
              </a:ext>
            </a:extLst>
          </p:cNvPr>
          <p:cNvSpPr>
            <a:spLocks noGrp="1"/>
          </p:cNvSpPr>
          <p:nvPr>
            <p:ph type="title" hasCustomPrompt="1"/>
          </p:nvPr>
        </p:nvSpPr>
        <p:spPr>
          <a:xfrm>
            <a:off x="350836" y="2445633"/>
            <a:ext cx="11490325" cy="823913"/>
          </a:xfrm>
        </p:spPr>
        <p:txBody>
          <a:bodyPr>
            <a:noAutofit/>
          </a:bodyPr>
          <a:lstStyle>
            <a:lvl1pPr>
              <a:lnSpc>
                <a:spcPct val="150000"/>
              </a:lnSpc>
              <a:spcBef>
                <a:spcPts val="1000"/>
              </a:spcBef>
              <a:defRPr sz="4000" cap="all" spc="300" baseline="0"/>
            </a:lvl1pPr>
          </a:lstStyle>
          <a:p>
            <a:r>
              <a:rPr lang="en-US" dirty="0"/>
              <a:t>Click to edit Master TEXT styles</a:t>
            </a:r>
          </a:p>
        </p:txBody>
      </p:sp>
    </p:spTree>
    <p:extLst>
      <p:ext uri="{BB962C8B-B14F-4D97-AF65-F5344CB8AC3E}">
        <p14:creationId xmlns:p14="http://schemas.microsoft.com/office/powerpoint/2010/main" val="318230312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86FE9B2-6286-484B-8943-95EE0B6B0267}"/>
              </a:ext>
            </a:extLst>
          </p:cNvPr>
          <p:cNvSpPr>
            <a:spLocks noGrp="1"/>
          </p:cNvSpPr>
          <p:nvPr>
            <p:ph type="pic" sz="quarter" idx="14"/>
          </p:nvPr>
        </p:nvSpPr>
        <p:spPr>
          <a:xfrm>
            <a:off x="0" y="0"/>
            <a:ext cx="5416550" cy="6858000"/>
          </a:xfrm>
          <a:effectLst/>
        </p:spPr>
        <p:txBody>
          <a:bodyPr anchor="ctr"/>
          <a:lstStyle>
            <a:lvl1pPr marL="0" indent="0" algn="ctr">
              <a:buNone/>
              <a:defRPr/>
            </a:lvl1pPr>
          </a:lstStyle>
          <a:p>
            <a:r>
              <a:rPr lang="en-US"/>
              <a:t>Click icon to add picture</a:t>
            </a:r>
            <a:endParaRPr lang="en-US" dirty="0"/>
          </a:p>
        </p:txBody>
      </p:sp>
      <p:sp>
        <p:nvSpPr>
          <p:cNvPr id="11" name="Slide Number Placeholder 5">
            <a:extLst>
              <a:ext uri="{FF2B5EF4-FFF2-40B4-BE49-F238E27FC236}">
                <a16:creationId xmlns:a16="http://schemas.microsoft.com/office/drawing/2014/main" id="{7D4E8708-8565-4A5B-9D9E-1D4F40EAF909}"/>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dirty="0"/>
          </a:p>
        </p:txBody>
      </p:sp>
      <p:sp>
        <p:nvSpPr>
          <p:cNvPr id="16" name="Content Placeholder 8">
            <a:extLst>
              <a:ext uri="{FF2B5EF4-FFF2-40B4-BE49-F238E27FC236}">
                <a16:creationId xmlns:a16="http://schemas.microsoft.com/office/drawing/2014/main" id="{42436126-0370-4532-A8AD-D20897982AD2}"/>
              </a:ext>
            </a:extLst>
          </p:cNvPr>
          <p:cNvSpPr>
            <a:spLocks noGrp="1"/>
          </p:cNvSpPr>
          <p:nvPr>
            <p:ph idx="1" hasCustomPrompt="1"/>
          </p:nvPr>
        </p:nvSpPr>
        <p:spPr>
          <a:xfrm>
            <a:off x="6096000" y="1661160"/>
            <a:ext cx="4646246" cy="2218585"/>
          </a:xfrm>
        </p:spPr>
        <p:txBody>
          <a:bodyPr>
            <a:noAutofit/>
          </a:bodyPr>
          <a:lstStyle>
            <a:lvl1pPr>
              <a:defRPr/>
            </a:lvl1pPr>
          </a:lstStyle>
          <a:p>
            <a:pPr marL="0" indent="0">
              <a:lnSpc>
                <a:spcPct val="100000"/>
              </a:lnSpc>
              <a:buNone/>
            </a:pPr>
            <a:r>
              <a:rPr lang="en-US" sz="1600" dirty="0">
                <a:cs typeface="Biome Light" panose="020B0303030204020804" pitchFamily="34" charset="0"/>
              </a:rPr>
              <a:t>Click to edit master text style.</a:t>
            </a:r>
          </a:p>
          <a:p>
            <a:pPr marL="0" indent="0">
              <a:buNone/>
            </a:pPr>
            <a:endParaRPr lang="en-US" dirty="0"/>
          </a:p>
        </p:txBody>
      </p:sp>
      <p:sp>
        <p:nvSpPr>
          <p:cNvPr id="17" name="Slide Number Placeholder 70">
            <a:extLst>
              <a:ext uri="{FF2B5EF4-FFF2-40B4-BE49-F238E27FC236}">
                <a16:creationId xmlns:a16="http://schemas.microsoft.com/office/drawing/2014/main" id="{AEC105AD-E933-4969-B038-0ABD6F013167}"/>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a:t>
            </a:fld>
            <a:endParaRPr lang="en-US" dirty="0"/>
          </a:p>
        </p:txBody>
      </p:sp>
      <p:sp>
        <p:nvSpPr>
          <p:cNvPr id="7" name="Title 1">
            <a:extLst>
              <a:ext uri="{FF2B5EF4-FFF2-40B4-BE49-F238E27FC236}">
                <a16:creationId xmlns:a16="http://schemas.microsoft.com/office/drawing/2014/main" id="{76CDEBF2-B5C9-4887-B717-81C3D1A73CA9}"/>
              </a:ext>
            </a:extLst>
          </p:cNvPr>
          <p:cNvSpPr>
            <a:spLocks noGrp="1"/>
          </p:cNvSpPr>
          <p:nvPr>
            <p:ph type="title"/>
          </p:nvPr>
        </p:nvSpPr>
        <p:spPr>
          <a:xfrm>
            <a:off x="6095999" y="612037"/>
            <a:ext cx="5897218" cy="884238"/>
          </a:xfrm>
        </p:spPr>
        <p:txBody>
          <a:bodyPr lIns="91440" rIns="91440" anchor="t">
            <a:noAutofit/>
          </a:bodyPr>
          <a:lstStyle>
            <a:lvl1pPr algn="l">
              <a:lnSpc>
                <a:spcPct val="150000"/>
              </a:lnSpc>
              <a:spcBef>
                <a:spcPts val="1000"/>
              </a:spcBef>
              <a:defRPr sz="3200">
                <a:solidFill>
                  <a:schemeClr val="tx1"/>
                </a:solidFill>
              </a:defRPr>
            </a:lvl1pPr>
          </a:lstStyle>
          <a:p>
            <a:r>
              <a:rPr lang="en-US"/>
              <a:t>Click to edit Master title style</a:t>
            </a:r>
            <a:endParaRPr lang="en-US" dirty="0"/>
          </a:p>
        </p:txBody>
      </p:sp>
      <p:sp>
        <p:nvSpPr>
          <p:cNvPr id="2" name="Rectangle 1">
            <a:extLst>
              <a:ext uri="{FF2B5EF4-FFF2-40B4-BE49-F238E27FC236}">
                <a16:creationId xmlns:a16="http://schemas.microsoft.com/office/drawing/2014/main" id="{016A7FA3-8C13-4E5A-88C4-4357C8ACD73E}"/>
              </a:ext>
              <a:ext uri="{C183D7F6-B498-43B3-948B-1728B52AA6E4}">
                <adec:decorative xmlns:adec="http://schemas.microsoft.com/office/drawing/2017/decorative" val="1"/>
              </a:ext>
            </a:extLst>
          </p:cNvPr>
          <p:cNvSpPr/>
          <p:nvPr userDrawn="1"/>
        </p:nvSpPr>
        <p:spPr>
          <a:xfrm>
            <a:off x="6107044"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3196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lvl1pPr marL="0" indent="0" algn="ctr">
              <a:buNone/>
              <a:defRPr/>
            </a:lvl1pPr>
          </a:lstStyle>
          <a:p>
            <a:r>
              <a:rPr lang="en-US"/>
              <a:t>Click icon to add picture</a:t>
            </a:r>
            <a:endParaRPr lang="en-US" dirty="0"/>
          </a:p>
        </p:txBody>
      </p:sp>
      <p:sp>
        <p:nvSpPr>
          <p:cNvPr id="6" name="Title 5">
            <a:extLst>
              <a:ext uri="{FF2B5EF4-FFF2-40B4-BE49-F238E27FC236}">
                <a16:creationId xmlns:a16="http://schemas.microsoft.com/office/drawing/2014/main" id="{D9074D0F-754F-4F2C-A410-F222D2D2346E}"/>
              </a:ext>
            </a:extLst>
          </p:cNvPr>
          <p:cNvSpPr>
            <a:spLocks noGrp="1"/>
          </p:cNvSpPr>
          <p:nvPr>
            <p:ph type="title" idx="4294967295"/>
          </p:nvPr>
        </p:nvSpPr>
        <p:spPr>
          <a:xfrm>
            <a:off x="702365" y="1660810"/>
            <a:ext cx="10787270" cy="830649"/>
          </a:xfrm>
        </p:spPr>
        <p:txBody>
          <a:bodyPr>
            <a:noAutofit/>
          </a:bodyPr>
          <a:lstStyle/>
          <a:p>
            <a:r>
              <a:rPr lang="en-US" sz="4000" spc="300"/>
              <a:t>Click to edit Master title style</a:t>
            </a:r>
            <a:endParaRPr lang="en-US" sz="4000" spc="300" dirty="0"/>
          </a:p>
        </p:txBody>
      </p:sp>
      <p:sp>
        <p:nvSpPr>
          <p:cNvPr id="14" name="Text Placeholder 13">
            <a:extLst>
              <a:ext uri="{FF2B5EF4-FFF2-40B4-BE49-F238E27FC236}">
                <a16:creationId xmlns:a16="http://schemas.microsoft.com/office/drawing/2014/main" id="{F80209DF-C4D9-43B8-AA05-F53619153042}"/>
              </a:ext>
            </a:extLst>
          </p:cNvPr>
          <p:cNvSpPr>
            <a:spLocks noGrp="1"/>
          </p:cNvSpPr>
          <p:nvPr>
            <p:ph type="body" sz="quarter" idx="12" hasCustomPrompt="1"/>
          </p:nvPr>
        </p:nvSpPr>
        <p:spPr>
          <a:xfrm>
            <a:off x="3512343" y="5137992"/>
            <a:ext cx="5167313" cy="51879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 MASTER TEXT STYLES</a:t>
            </a:r>
          </a:p>
        </p:txBody>
      </p:sp>
      <p:sp>
        <p:nvSpPr>
          <p:cNvPr id="31" name="Text Placeholder 13">
            <a:extLst>
              <a:ext uri="{FF2B5EF4-FFF2-40B4-BE49-F238E27FC236}">
                <a16:creationId xmlns:a16="http://schemas.microsoft.com/office/drawing/2014/main" id="{1D89734B-03E0-4ADE-8F62-C819F3E976D5}"/>
              </a:ext>
            </a:extLst>
          </p:cNvPr>
          <p:cNvSpPr>
            <a:spLocks noGrp="1"/>
          </p:cNvSpPr>
          <p:nvPr>
            <p:ph type="body" sz="quarter" idx="16" hasCustomPrompt="1"/>
          </p:nvPr>
        </p:nvSpPr>
        <p:spPr>
          <a:xfrm>
            <a:off x="588194" y="3903126"/>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a:t>
            </a:r>
          </a:p>
        </p:txBody>
      </p:sp>
      <p:sp>
        <p:nvSpPr>
          <p:cNvPr id="32" name="Text Placeholder 13">
            <a:extLst>
              <a:ext uri="{FF2B5EF4-FFF2-40B4-BE49-F238E27FC236}">
                <a16:creationId xmlns:a16="http://schemas.microsoft.com/office/drawing/2014/main" id="{85971F4D-8B59-4B3E-9169-64E0EF1BA85F}"/>
              </a:ext>
            </a:extLst>
          </p:cNvPr>
          <p:cNvSpPr>
            <a:spLocks noGrp="1"/>
          </p:cNvSpPr>
          <p:nvPr>
            <p:ph type="body" sz="quarter" idx="17" hasCustomPrompt="1"/>
          </p:nvPr>
        </p:nvSpPr>
        <p:spPr>
          <a:xfrm>
            <a:off x="4563664" y="3893330"/>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a:t>
            </a:r>
          </a:p>
        </p:txBody>
      </p:sp>
      <p:sp>
        <p:nvSpPr>
          <p:cNvPr id="33" name="Text Placeholder 13">
            <a:extLst>
              <a:ext uri="{FF2B5EF4-FFF2-40B4-BE49-F238E27FC236}">
                <a16:creationId xmlns:a16="http://schemas.microsoft.com/office/drawing/2014/main" id="{90B19777-E2ED-419C-B486-857117FD081B}"/>
              </a:ext>
            </a:extLst>
          </p:cNvPr>
          <p:cNvSpPr>
            <a:spLocks noGrp="1"/>
          </p:cNvSpPr>
          <p:nvPr>
            <p:ph type="body" sz="quarter" idx="18" hasCustomPrompt="1"/>
          </p:nvPr>
        </p:nvSpPr>
        <p:spPr>
          <a:xfrm>
            <a:off x="8539138" y="3903126"/>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a:t>
            </a:r>
          </a:p>
        </p:txBody>
      </p:sp>
      <p:sp>
        <p:nvSpPr>
          <p:cNvPr id="34" name="Online Image Placeholder 33">
            <a:extLst>
              <a:ext uri="{FF2B5EF4-FFF2-40B4-BE49-F238E27FC236}">
                <a16:creationId xmlns:a16="http://schemas.microsoft.com/office/drawing/2014/main" id="{1A58EB44-F532-4998-B316-61C738C37BF5}"/>
              </a:ext>
            </a:extLst>
          </p:cNvPr>
          <p:cNvSpPr>
            <a:spLocks noGrp="1"/>
          </p:cNvSpPr>
          <p:nvPr>
            <p:ph type="clipArt" sz="quarter" idx="19" hasCustomPrompt="1"/>
          </p:nvPr>
        </p:nvSpPr>
        <p:spPr>
          <a:xfrm>
            <a:off x="1754768" y="3098985"/>
            <a:ext cx="731520" cy="731520"/>
          </a:xfrm>
        </p:spPr>
        <p:txBody>
          <a:bodyPr>
            <a:noAutofit/>
          </a:bodyPr>
          <a:lstStyle>
            <a:lvl1pPr marL="0" indent="0">
              <a:buNone/>
              <a:defRPr/>
            </a:lvl1pPr>
          </a:lstStyle>
          <a:p>
            <a:r>
              <a:rPr lang="en-US" dirty="0"/>
              <a:t>Icon</a:t>
            </a:r>
          </a:p>
        </p:txBody>
      </p:sp>
      <p:sp>
        <p:nvSpPr>
          <p:cNvPr id="35" name="Online Image Placeholder 33">
            <a:extLst>
              <a:ext uri="{FF2B5EF4-FFF2-40B4-BE49-F238E27FC236}">
                <a16:creationId xmlns:a16="http://schemas.microsoft.com/office/drawing/2014/main" id="{33763C3C-3545-40BD-9B2C-DC4C0E4CE819}"/>
              </a:ext>
            </a:extLst>
          </p:cNvPr>
          <p:cNvSpPr>
            <a:spLocks noGrp="1"/>
          </p:cNvSpPr>
          <p:nvPr>
            <p:ph type="clipArt" sz="quarter" idx="20" hasCustomPrompt="1"/>
          </p:nvPr>
        </p:nvSpPr>
        <p:spPr>
          <a:xfrm>
            <a:off x="5730240" y="3098985"/>
            <a:ext cx="731520" cy="731520"/>
          </a:xfrm>
        </p:spPr>
        <p:txBody>
          <a:bodyPr>
            <a:noAutofit/>
          </a:bodyPr>
          <a:lstStyle>
            <a:lvl1pPr marL="0" indent="0">
              <a:buNone/>
              <a:defRPr/>
            </a:lvl1pPr>
          </a:lstStyle>
          <a:p>
            <a:r>
              <a:rPr lang="en-US" dirty="0"/>
              <a:t>Icon</a:t>
            </a:r>
          </a:p>
        </p:txBody>
      </p:sp>
      <p:sp>
        <p:nvSpPr>
          <p:cNvPr id="36" name="Online Image Placeholder 33">
            <a:extLst>
              <a:ext uri="{FF2B5EF4-FFF2-40B4-BE49-F238E27FC236}">
                <a16:creationId xmlns:a16="http://schemas.microsoft.com/office/drawing/2014/main" id="{1C5D3777-17F3-4225-8C52-2EF1DB4FD54A}"/>
              </a:ext>
            </a:extLst>
          </p:cNvPr>
          <p:cNvSpPr>
            <a:spLocks noGrp="1"/>
          </p:cNvSpPr>
          <p:nvPr>
            <p:ph type="clipArt" sz="quarter" idx="21" hasCustomPrompt="1"/>
          </p:nvPr>
        </p:nvSpPr>
        <p:spPr>
          <a:xfrm>
            <a:off x="9705712" y="3098985"/>
            <a:ext cx="731520" cy="731520"/>
          </a:xfrm>
        </p:spPr>
        <p:txBody>
          <a:bodyPr>
            <a:noAutofit/>
          </a:bodyPr>
          <a:lstStyle>
            <a:lvl1pPr marL="0" indent="0">
              <a:buNone/>
              <a:defRPr/>
            </a:lvl1pPr>
          </a:lstStyle>
          <a:p>
            <a:r>
              <a:rPr lang="en-US" dirty="0"/>
              <a:t>Icon</a:t>
            </a:r>
          </a:p>
        </p:txBody>
      </p:sp>
    </p:spTree>
    <p:extLst>
      <p:ext uri="{BB962C8B-B14F-4D97-AF65-F5344CB8AC3E}">
        <p14:creationId xmlns:p14="http://schemas.microsoft.com/office/powerpoint/2010/main" val="3173740392"/>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12AA41C-A030-4521-8130-6A8E4543F277}"/>
              </a:ext>
            </a:extLst>
          </p:cNvPr>
          <p:cNvSpPr>
            <a:spLocks noGrp="1"/>
          </p:cNvSpPr>
          <p:nvPr>
            <p:ph type="pic" sz="quarter" idx="13"/>
          </p:nvPr>
        </p:nvSpPr>
        <p:spPr>
          <a:xfrm>
            <a:off x="0" y="0"/>
            <a:ext cx="6096000" cy="6858000"/>
          </a:xfrm>
          <a:prstGeom prst="parallelogram">
            <a:avLst/>
          </a:prstGeom>
          <a:effectLst/>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7C83D428-B974-43F4-9246-0A2EECA11A5B}"/>
              </a:ext>
            </a:extLst>
          </p:cNvPr>
          <p:cNvSpPr>
            <a:spLocks noGrp="1"/>
          </p:cNvSpPr>
          <p:nvPr>
            <p:ph type="title" hasCustomPrompt="1"/>
          </p:nvPr>
        </p:nvSpPr>
        <p:spPr>
          <a:xfrm>
            <a:off x="7068819" y="642927"/>
            <a:ext cx="4846320" cy="1435947"/>
          </a:xfrm>
        </p:spPr>
        <p:txBody>
          <a:bodyPr anchor="t">
            <a:noAutofit/>
          </a:bodyPr>
          <a:lstStyle>
            <a:lvl1pPr algn="l">
              <a:lnSpc>
                <a:spcPct val="150000"/>
              </a:lnSpc>
              <a:spcBef>
                <a:spcPts val="1000"/>
              </a:spcBef>
              <a:defRPr sz="5400" baseline="0"/>
            </a:lvl1pPr>
          </a:lstStyle>
          <a:p>
            <a:r>
              <a:rPr lang="en-US" dirty="0"/>
              <a:t>Title</a:t>
            </a:r>
          </a:p>
        </p:txBody>
      </p:sp>
      <p:sp>
        <p:nvSpPr>
          <p:cNvPr id="5" name="Footer Placeholder 4">
            <a:extLst>
              <a:ext uri="{FF2B5EF4-FFF2-40B4-BE49-F238E27FC236}">
                <a16:creationId xmlns:a16="http://schemas.microsoft.com/office/drawing/2014/main" id="{BC79732E-D749-40DD-8365-05028518765D}"/>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88F55E23-C4CC-4E9B-80F4-C4BEA6E2DD84}"/>
              </a:ext>
            </a:extLst>
          </p:cNvPr>
          <p:cNvSpPr>
            <a:spLocks noGrp="1"/>
          </p:cNvSpPr>
          <p:nvPr>
            <p:ph type="sldNum" sz="quarter" idx="12"/>
          </p:nvPr>
        </p:nvSpPr>
        <p:spPr/>
        <p:txBody>
          <a:bodyPr/>
          <a:lstStyle/>
          <a:p>
            <a:fld id="{8C2E478F-E849-4A8C-AF1F-CBCC78A7CBFA}" type="slidenum">
              <a:rPr lang="en-US" smtClean="0"/>
              <a:t>‹#›</a:t>
            </a:fld>
            <a:endParaRPr lang="en-US" dirty="0"/>
          </a:p>
        </p:txBody>
      </p:sp>
      <p:sp>
        <p:nvSpPr>
          <p:cNvPr id="13" name="Text Placeholder 12">
            <a:extLst>
              <a:ext uri="{FF2B5EF4-FFF2-40B4-BE49-F238E27FC236}">
                <a16:creationId xmlns:a16="http://schemas.microsoft.com/office/drawing/2014/main" id="{9D00A38D-CFE8-4333-B9D2-D3E7EACA4F0E}"/>
              </a:ext>
            </a:extLst>
          </p:cNvPr>
          <p:cNvSpPr>
            <a:spLocks noGrp="1"/>
          </p:cNvSpPr>
          <p:nvPr>
            <p:ph type="body" sz="quarter" idx="15" hasCustomPrompt="1"/>
          </p:nvPr>
        </p:nvSpPr>
        <p:spPr>
          <a:xfrm>
            <a:off x="7068820" y="2078875"/>
            <a:ext cx="4114800" cy="3798888"/>
          </a:xfrm>
        </p:spPr>
        <p:txBody>
          <a:bodyPr>
            <a:noAutofit/>
          </a:bodyPr>
          <a:lstStyle>
            <a:lvl1pPr marL="0" indent="0">
              <a:buNone/>
              <a:defRPr sz="1800" spc="300"/>
            </a:lvl1pPr>
          </a:lstStyle>
          <a:p>
            <a:pPr lvl="0"/>
            <a:r>
              <a:rPr lang="en-US" dirty="0"/>
              <a:t>CLICK TO EDIT MASTER TEXT STYLES</a:t>
            </a:r>
          </a:p>
        </p:txBody>
      </p:sp>
      <p:sp>
        <p:nvSpPr>
          <p:cNvPr id="3" name="Rectangle 2">
            <a:extLst>
              <a:ext uri="{FF2B5EF4-FFF2-40B4-BE49-F238E27FC236}">
                <a16:creationId xmlns:a16="http://schemas.microsoft.com/office/drawing/2014/main" id="{1AA8588E-221D-4931-A290-C5C4184435AD}"/>
              </a:ext>
              <a:ext uri="{C183D7F6-B498-43B3-948B-1728B52AA6E4}">
                <adec:decorative xmlns:adec="http://schemas.microsoft.com/office/drawing/2017/decorative" val="1"/>
              </a:ext>
            </a:extLst>
          </p:cNvPr>
          <p:cNvSpPr/>
          <p:nvPr userDrawn="1"/>
        </p:nvSpPr>
        <p:spPr>
          <a:xfrm>
            <a:off x="7020375" y="6022100"/>
            <a:ext cx="3014980" cy="554037"/>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9115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E5539E44-E270-49B4-8B0A-07870325AA91}"/>
              </a:ext>
            </a:extLst>
          </p:cNvPr>
          <p:cNvSpPr>
            <a:spLocks noGrp="1"/>
          </p:cNvSpPr>
          <p:nvPr>
            <p:ph type="body" sz="quarter" idx="16" hasCustomPrompt="1"/>
          </p:nvPr>
        </p:nvSpPr>
        <p:spPr>
          <a:xfrm>
            <a:off x="6225539" y="1546138"/>
            <a:ext cx="4023360" cy="464871"/>
          </a:xfr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gn="ctr">
              <a:lnSpc>
                <a:spcPct val="100000"/>
              </a:lnSpc>
              <a:spcBef>
                <a:spcPts val="0"/>
              </a:spcBef>
              <a:buNone/>
              <a:defRPr lang="en-US" sz="1400" spc="300" baseline="0" dirty="0">
                <a:solidFill>
                  <a:schemeClr val="lt1"/>
                </a:solidFill>
              </a:defRPr>
            </a:lvl1pPr>
          </a:lstStyle>
          <a:p>
            <a:pPr marL="0" lvl="0" algn="ctr"/>
            <a:r>
              <a:rPr lang="en-US" dirty="0"/>
              <a:t>CLICK TO EDIT MASTER TEXT STYLES</a:t>
            </a:r>
          </a:p>
        </p:txBody>
      </p:sp>
      <p:sp>
        <p:nvSpPr>
          <p:cNvPr id="9" name="Picture Placeholder 8">
            <a:extLst>
              <a:ext uri="{FF2B5EF4-FFF2-40B4-BE49-F238E27FC236}">
                <a16:creationId xmlns:a16="http://schemas.microsoft.com/office/drawing/2014/main" id="{186FE9B2-6286-484B-8943-95EE0B6B0267}"/>
              </a:ext>
            </a:extLst>
          </p:cNvPr>
          <p:cNvSpPr>
            <a:spLocks noGrp="1"/>
          </p:cNvSpPr>
          <p:nvPr>
            <p:ph type="pic" sz="quarter" idx="14"/>
          </p:nvPr>
        </p:nvSpPr>
        <p:spPr>
          <a:xfrm>
            <a:off x="0" y="0"/>
            <a:ext cx="5416550" cy="6846932"/>
          </a:xfrm>
          <a:effectLst/>
        </p:spPr>
        <p:txBody>
          <a:bodyPr anchor="ctr"/>
          <a:lstStyle>
            <a:lvl1pPr marL="0" indent="0" algn="ctr">
              <a:buNone/>
              <a:defRPr/>
            </a:lvl1pPr>
          </a:lstStyle>
          <a:p>
            <a:r>
              <a:rPr lang="en-US" dirty="0"/>
              <a:t>Click icon to add picture</a:t>
            </a:r>
          </a:p>
        </p:txBody>
      </p:sp>
      <p:sp>
        <p:nvSpPr>
          <p:cNvPr id="11" name="Slide Number Placeholder 5">
            <a:extLst>
              <a:ext uri="{FF2B5EF4-FFF2-40B4-BE49-F238E27FC236}">
                <a16:creationId xmlns:a16="http://schemas.microsoft.com/office/drawing/2014/main" id="{7D4E8708-8565-4A5B-9D9E-1D4F40EAF909}"/>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dirty="0"/>
          </a:p>
        </p:txBody>
      </p:sp>
      <p:sp>
        <p:nvSpPr>
          <p:cNvPr id="16" name="Content Placeholder 8">
            <a:extLst>
              <a:ext uri="{FF2B5EF4-FFF2-40B4-BE49-F238E27FC236}">
                <a16:creationId xmlns:a16="http://schemas.microsoft.com/office/drawing/2014/main" id="{42436126-0370-4532-A8AD-D20897982AD2}"/>
              </a:ext>
            </a:extLst>
          </p:cNvPr>
          <p:cNvSpPr>
            <a:spLocks noGrp="1"/>
          </p:cNvSpPr>
          <p:nvPr>
            <p:ph idx="1" hasCustomPrompt="1"/>
          </p:nvPr>
        </p:nvSpPr>
        <p:spPr>
          <a:xfrm>
            <a:off x="6096000" y="2799617"/>
            <a:ext cx="4646246" cy="2218585"/>
          </a:xfrm>
        </p:spPr>
        <p:txBody>
          <a:bodyPr>
            <a:noAutofit/>
          </a:bodyPr>
          <a:lstStyle>
            <a:lvl1pPr>
              <a:defRPr/>
            </a:lvl1pPr>
          </a:lstStyle>
          <a:p>
            <a:pPr marL="0" indent="0">
              <a:lnSpc>
                <a:spcPct val="100000"/>
              </a:lnSpc>
              <a:buNone/>
            </a:pPr>
            <a:r>
              <a:rPr lang="en-US" sz="1600" dirty="0">
                <a:cs typeface="Biome Light" panose="020B0303030204020804" pitchFamily="34" charset="0"/>
              </a:rPr>
              <a:t>Click to edit master text style.</a:t>
            </a:r>
          </a:p>
          <a:p>
            <a:pPr marL="0" indent="0">
              <a:buNone/>
            </a:pPr>
            <a:endParaRPr lang="en-US" dirty="0"/>
          </a:p>
        </p:txBody>
      </p:sp>
      <p:sp>
        <p:nvSpPr>
          <p:cNvPr id="17" name="Slide Number Placeholder 70">
            <a:extLst>
              <a:ext uri="{FF2B5EF4-FFF2-40B4-BE49-F238E27FC236}">
                <a16:creationId xmlns:a16="http://schemas.microsoft.com/office/drawing/2014/main" id="{AEC105AD-E933-4969-B038-0ABD6F013167}"/>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a:t>
            </a:fld>
            <a:endParaRPr lang="en-US" dirty="0"/>
          </a:p>
        </p:txBody>
      </p:sp>
      <p:sp>
        <p:nvSpPr>
          <p:cNvPr id="2" name="Title 1">
            <a:extLst>
              <a:ext uri="{FF2B5EF4-FFF2-40B4-BE49-F238E27FC236}">
                <a16:creationId xmlns:a16="http://schemas.microsoft.com/office/drawing/2014/main" id="{3CB0E4A3-5566-43FE-A59F-2C4F4FE7F32A}"/>
              </a:ext>
            </a:extLst>
          </p:cNvPr>
          <p:cNvSpPr>
            <a:spLocks noGrp="1"/>
          </p:cNvSpPr>
          <p:nvPr>
            <p:ph type="title"/>
          </p:nvPr>
        </p:nvSpPr>
        <p:spPr>
          <a:xfrm>
            <a:off x="6095999" y="612037"/>
            <a:ext cx="5897218" cy="884238"/>
          </a:xfrm>
        </p:spPr>
        <p:txBody>
          <a:bodyPr lIns="91440" rIns="91440" anchor="t">
            <a:noAutofit/>
          </a:bodyPr>
          <a:lstStyle>
            <a:lvl1pPr algn="l">
              <a:lnSpc>
                <a:spcPct val="150000"/>
              </a:lnSpc>
              <a:spcBef>
                <a:spcPts val="1000"/>
              </a:spcBef>
              <a:defRPr sz="3200">
                <a:solidFill>
                  <a:schemeClr val="tx1"/>
                </a:solidFill>
              </a:defRPr>
            </a:lvl1pPr>
          </a:lstStyle>
          <a:p>
            <a:r>
              <a:rPr lang="en-US"/>
              <a:t>Click to edit Master title style</a:t>
            </a:r>
            <a:endParaRPr lang="en-US" dirty="0"/>
          </a:p>
        </p:txBody>
      </p:sp>
      <p:pic>
        <p:nvPicPr>
          <p:cNvPr id="4" name="Picture 3">
            <a:extLst>
              <a:ext uri="{FF2B5EF4-FFF2-40B4-BE49-F238E27FC236}">
                <a16:creationId xmlns:a16="http://schemas.microsoft.com/office/drawing/2014/main" id="{E21A7B13-6999-1973-439C-5225CE850BBD}"/>
              </a:ext>
            </a:extLst>
          </p:cNvPr>
          <p:cNvPicPr>
            <a:picLocks noChangeAspect="1"/>
          </p:cNvPicPr>
          <p:nvPr userDrawn="1"/>
        </p:nvPicPr>
        <p:blipFill>
          <a:blip r:embed="rId2"/>
          <a:stretch>
            <a:fillRect/>
          </a:stretch>
        </p:blipFill>
        <p:spPr>
          <a:xfrm>
            <a:off x="405851" y="5821045"/>
            <a:ext cx="1796865" cy="647258"/>
          </a:xfrm>
          <a:prstGeom prst="rect">
            <a:avLst/>
          </a:prstGeom>
        </p:spPr>
      </p:pic>
    </p:spTree>
    <p:extLst>
      <p:ext uri="{BB962C8B-B14F-4D97-AF65-F5344CB8AC3E}">
        <p14:creationId xmlns:p14="http://schemas.microsoft.com/office/powerpoint/2010/main" val="124783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12AA41C-A030-4521-8130-6A8E4543F277}"/>
              </a:ext>
            </a:extLst>
          </p:cNvPr>
          <p:cNvSpPr>
            <a:spLocks noGrp="1"/>
          </p:cNvSpPr>
          <p:nvPr>
            <p:ph type="pic" sz="quarter" idx="13"/>
          </p:nvPr>
        </p:nvSpPr>
        <p:spPr>
          <a:xfrm>
            <a:off x="0" y="0"/>
            <a:ext cx="6096000" cy="686792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4242487 w 6096000"/>
              <a:gd name="connsiteY2" fmla="*/ 6833286 h 6858000"/>
              <a:gd name="connsiteX3" fmla="*/ 0 w 6096000"/>
              <a:gd name="connsiteY3" fmla="*/ 6858000 h 6858000"/>
              <a:gd name="connsiteX4" fmla="*/ 0 w 6096000"/>
              <a:gd name="connsiteY4" fmla="*/ 0 h 6858000"/>
              <a:gd name="connsiteX0" fmla="*/ 0 w 6096000"/>
              <a:gd name="connsiteY0" fmla="*/ 0 h 6867922"/>
              <a:gd name="connsiteX1" fmla="*/ 6096000 w 6096000"/>
              <a:gd name="connsiteY1" fmla="*/ 0 h 6867922"/>
              <a:gd name="connsiteX2" fmla="*/ 4228633 w 6096000"/>
              <a:gd name="connsiteY2" fmla="*/ 6867922 h 6867922"/>
              <a:gd name="connsiteX3" fmla="*/ 0 w 6096000"/>
              <a:gd name="connsiteY3" fmla="*/ 6858000 h 6867922"/>
              <a:gd name="connsiteX4" fmla="*/ 0 w 6096000"/>
              <a:gd name="connsiteY4" fmla="*/ 0 h 6867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922">
                <a:moveTo>
                  <a:pt x="0" y="0"/>
                </a:moveTo>
                <a:lnTo>
                  <a:pt x="6096000" y="0"/>
                </a:lnTo>
                <a:lnTo>
                  <a:pt x="4228633" y="6867922"/>
                </a:lnTo>
                <a:lnTo>
                  <a:pt x="0" y="6858000"/>
                </a:lnTo>
                <a:lnTo>
                  <a:pt x="0" y="0"/>
                </a:lnTo>
                <a:close/>
              </a:path>
            </a:pathLst>
          </a:custGeom>
          <a:effectLst/>
        </p:spPr>
        <p:txBody>
          <a:bodyPr anchor="ctr"/>
          <a:lstStyle>
            <a:lvl1pPr marL="0" indent="0" algn="ctr">
              <a:buNone/>
              <a:defRPr/>
            </a:lvl1pPr>
          </a:lstStyle>
          <a:p>
            <a:r>
              <a:rPr lang="en-US"/>
              <a:t>Click icon to add picture</a:t>
            </a:r>
            <a:endParaRPr lang="en-US" dirty="0"/>
          </a:p>
        </p:txBody>
      </p:sp>
      <p:sp>
        <p:nvSpPr>
          <p:cNvPr id="8" name="Title 1">
            <a:extLst>
              <a:ext uri="{FF2B5EF4-FFF2-40B4-BE49-F238E27FC236}">
                <a16:creationId xmlns:a16="http://schemas.microsoft.com/office/drawing/2014/main" id="{AABA725B-4BCB-1D48-9C5D-46706B18719E}"/>
              </a:ext>
            </a:extLst>
          </p:cNvPr>
          <p:cNvSpPr>
            <a:spLocks noGrp="1"/>
          </p:cNvSpPr>
          <p:nvPr>
            <p:ph type="title" hasCustomPrompt="1"/>
          </p:nvPr>
        </p:nvSpPr>
        <p:spPr>
          <a:xfrm>
            <a:off x="6096000" y="2262871"/>
            <a:ext cx="5251450" cy="1661297"/>
          </a:xfrm>
        </p:spPr>
        <p:txBody>
          <a:bodyPr anchor="b"/>
          <a:lstStyle>
            <a:lvl1pPr algn="l">
              <a:defRPr sz="6000" spc="300"/>
            </a:lvl1pPr>
          </a:lstStyle>
          <a:p>
            <a:r>
              <a:rPr lang="en-US" dirty="0"/>
              <a:t>CLICK TO EDIT MASTER TITLE</a:t>
            </a:r>
          </a:p>
        </p:txBody>
      </p:sp>
      <p:sp>
        <p:nvSpPr>
          <p:cNvPr id="3" name="Text Placeholder 2">
            <a:extLst>
              <a:ext uri="{FF2B5EF4-FFF2-40B4-BE49-F238E27FC236}">
                <a16:creationId xmlns:a16="http://schemas.microsoft.com/office/drawing/2014/main" id="{893C356F-E483-4AFD-856C-13BB8E8A5605}"/>
              </a:ext>
            </a:extLst>
          </p:cNvPr>
          <p:cNvSpPr>
            <a:spLocks noGrp="1"/>
          </p:cNvSpPr>
          <p:nvPr>
            <p:ph type="body" idx="1" hasCustomPrompt="1"/>
          </p:nvPr>
        </p:nvSpPr>
        <p:spPr>
          <a:xfrm>
            <a:off x="6096000" y="4378134"/>
            <a:ext cx="5251450" cy="36512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chor="ctr">
            <a:noAutofit/>
          </a:bodyPr>
          <a:lstStyle>
            <a:lvl1pPr marL="0" indent="0" algn="ctr">
              <a:lnSpc>
                <a:spcPct val="100000"/>
              </a:lnSpc>
              <a:buNone/>
              <a:defRPr sz="1400" cap="all" spc="6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a:extLst>
              <a:ext uri="{FF2B5EF4-FFF2-40B4-BE49-F238E27FC236}">
                <a16:creationId xmlns:a16="http://schemas.microsoft.com/office/drawing/2014/main" id="{BC79732E-D749-40DD-8365-05028518765D}"/>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88F55E23-C4CC-4E9B-80F4-C4BEA6E2DD84}"/>
              </a:ext>
            </a:extLst>
          </p:cNvPr>
          <p:cNvSpPr>
            <a:spLocks noGrp="1"/>
          </p:cNvSpPr>
          <p:nvPr>
            <p:ph type="sldNum" sz="quarter" idx="12"/>
          </p:nvPr>
        </p:nvSpPr>
        <p:spPr/>
        <p:txBody>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52890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7792279" y="365125"/>
            <a:ext cx="4018722" cy="573989"/>
          </a:xfrm>
        </p:spPr>
        <p:txBody>
          <a:bodyPr lIns="0" rIns="0">
            <a:noAutofit/>
          </a:bodyPr>
          <a:lstStyle>
            <a:lvl1pPr algn="l">
              <a:defRPr sz="3200" spc="300"/>
            </a:lvl1pPr>
          </a:lstStyle>
          <a:p>
            <a:r>
              <a:rPr lang="en-US" dirty="0"/>
              <a:t>SLIDE TITLE HERE</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7792279" y="1263841"/>
            <a:ext cx="4018722" cy="4636392"/>
          </a:xfrm>
        </p:spPr>
        <p:txBody>
          <a:bodyPr lIns="0" rIns="0">
            <a:noAutofit/>
          </a:bodyPr>
          <a:lstStyle>
            <a:lvl1pPr>
              <a:lnSpc>
                <a:spcPct val="150000"/>
              </a:lnSpc>
              <a:spcBef>
                <a:spcPts val="500"/>
              </a:spcBef>
              <a:defRPr sz="1600"/>
            </a:lvl1pPr>
            <a:lvl2pPr>
              <a:lnSpc>
                <a:spcPct val="150000"/>
              </a:lnSpc>
              <a:spcBef>
                <a:spcPts val="500"/>
              </a:spcBef>
              <a:defRPr sz="1400"/>
            </a:lvl2pPr>
            <a:lvl3pPr>
              <a:lnSpc>
                <a:spcPct val="150000"/>
              </a:lnSpc>
              <a:spcBef>
                <a:spcPts val="500"/>
              </a:spcBef>
              <a:defRPr sz="1400"/>
            </a:lvl3pPr>
            <a:lvl4pPr>
              <a:lnSpc>
                <a:spcPct val="150000"/>
              </a:lnSpc>
              <a:spcBef>
                <a:spcPts val="500"/>
              </a:spcBef>
              <a:defRPr sz="1200"/>
            </a:lvl4pPr>
            <a:lvl5pPr>
              <a:lnSpc>
                <a:spcPct val="150000"/>
              </a:lnSpc>
              <a:spcBef>
                <a:spcPts val="5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9" name="Slide Number Placeholder 5">
            <a:extLst>
              <a:ext uri="{FF2B5EF4-FFF2-40B4-BE49-F238E27FC236}">
                <a16:creationId xmlns:a16="http://schemas.microsoft.com/office/drawing/2014/main" id="{3DEB48E0-328C-45EE-A8BD-90E6AB261082}"/>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noAutofit/>
          </a:bodyPr>
          <a:lstStyle>
            <a:lvl1pPr algn="r">
              <a:defRPr sz="1200">
                <a:solidFill>
                  <a:schemeClr val="tx1">
                    <a:tint val="75000"/>
                  </a:schemeClr>
                </a:solidFill>
              </a:defRPr>
            </a:lvl1pPr>
          </a:lstStyle>
          <a:p>
            <a:fld id="{8C2E478F-E849-4A8C-AF1F-CBCC78A7CBFA}" type="slidenum">
              <a:rPr lang="en-US" smtClean="0"/>
              <a:t>‹#›</a:t>
            </a:fld>
            <a:endParaRPr lang="en-US" dirty="0"/>
          </a:p>
        </p:txBody>
      </p:sp>
      <p:sp>
        <p:nvSpPr>
          <p:cNvPr id="5" name="Picture Placeholder 4">
            <a:extLst>
              <a:ext uri="{FF2B5EF4-FFF2-40B4-BE49-F238E27FC236}">
                <a16:creationId xmlns:a16="http://schemas.microsoft.com/office/drawing/2014/main" id="{D7CA175D-816E-4F70-96CC-8A1FD0EB16CE}"/>
              </a:ext>
            </a:extLst>
          </p:cNvPr>
          <p:cNvSpPr>
            <a:spLocks noGrp="1"/>
          </p:cNvSpPr>
          <p:nvPr>
            <p:ph type="pic" sz="quarter" idx="14"/>
          </p:nvPr>
        </p:nvSpPr>
        <p:spPr>
          <a:xfrm>
            <a:off x="736600" y="365125"/>
            <a:ext cx="2997200" cy="1781979"/>
          </a:xfrm>
        </p:spPr>
        <p:txBody>
          <a:bodyPr>
            <a:noAutofit/>
          </a:bodyPr>
          <a:lstStyle/>
          <a:p>
            <a:r>
              <a:rPr lang="en-US"/>
              <a:t>Click icon to add picture</a:t>
            </a:r>
            <a:endParaRPr lang="en-US" dirty="0"/>
          </a:p>
        </p:txBody>
      </p:sp>
      <p:sp>
        <p:nvSpPr>
          <p:cNvPr id="9" name="Picture Placeholder 4">
            <a:extLst>
              <a:ext uri="{FF2B5EF4-FFF2-40B4-BE49-F238E27FC236}">
                <a16:creationId xmlns:a16="http://schemas.microsoft.com/office/drawing/2014/main" id="{323519C8-24DE-471D-85A9-7A8AFACEC456}"/>
              </a:ext>
            </a:extLst>
          </p:cNvPr>
          <p:cNvSpPr>
            <a:spLocks noGrp="1"/>
          </p:cNvSpPr>
          <p:nvPr>
            <p:ph type="pic" sz="quarter" idx="15"/>
          </p:nvPr>
        </p:nvSpPr>
        <p:spPr>
          <a:xfrm>
            <a:off x="4051300" y="365125"/>
            <a:ext cx="2997200" cy="1781979"/>
          </a:xfrm>
        </p:spPr>
        <p:txBody>
          <a:bodyPr>
            <a:noAutofit/>
          </a:bodyPr>
          <a:lstStyle/>
          <a:p>
            <a:r>
              <a:rPr lang="en-US"/>
              <a:t>Click icon to add picture</a:t>
            </a:r>
            <a:endParaRPr lang="en-US" dirty="0"/>
          </a:p>
        </p:txBody>
      </p:sp>
      <p:sp>
        <p:nvSpPr>
          <p:cNvPr id="10" name="Picture Placeholder 4">
            <a:extLst>
              <a:ext uri="{FF2B5EF4-FFF2-40B4-BE49-F238E27FC236}">
                <a16:creationId xmlns:a16="http://schemas.microsoft.com/office/drawing/2014/main" id="{547F0F1E-7AF5-4B76-928C-7B28010C4F93}"/>
              </a:ext>
            </a:extLst>
          </p:cNvPr>
          <p:cNvSpPr>
            <a:spLocks noGrp="1"/>
          </p:cNvSpPr>
          <p:nvPr>
            <p:ph type="pic" sz="quarter" idx="16"/>
          </p:nvPr>
        </p:nvSpPr>
        <p:spPr>
          <a:xfrm>
            <a:off x="736600" y="2422525"/>
            <a:ext cx="2997200" cy="1781979"/>
          </a:xfrm>
        </p:spPr>
        <p:txBody>
          <a:bodyPr>
            <a:noAutofit/>
          </a:bodyPr>
          <a:lstStyle/>
          <a:p>
            <a:r>
              <a:rPr lang="en-US"/>
              <a:t>Click icon to add picture</a:t>
            </a:r>
            <a:endParaRPr lang="en-US" dirty="0"/>
          </a:p>
        </p:txBody>
      </p:sp>
      <p:sp>
        <p:nvSpPr>
          <p:cNvPr id="11" name="Picture Placeholder 4">
            <a:extLst>
              <a:ext uri="{FF2B5EF4-FFF2-40B4-BE49-F238E27FC236}">
                <a16:creationId xmlns:a16="http://schemas.microsoft.com/office/drawing/2014/main" id="{063D0E8E-9491-4AF0-918D-A0B782C5FD68}"/>
              </a:ext>
            </a:extLst>
          </p:cNvPr>
          <p:cNvSpPr>
            <a:spLocks noGrp="1"/>
          </p:cNvSpPr>
          <p:nvPr>
            <p:ph type="pic" sz="quarter" idx="17"/>
          </p:nvPr>
        </p:nvSpPr>
        <p:spPr>
          <a:xfrm>
            <a:off x="4051300" y="2422525"/>
            <a:ext cx="2997200" cy="1781979"/>
          </a:xfrm>
        </p:spPr>
        <p:txBody>
          <a:bodyPr>
            <a:noAutofit/>
          </a:bodyPr>
          <a:lstStyle/>
          <a:p>
            <a:r>
              <a:rPr lang="en-US"/>
              <a:t>Click icon to add picture</a:t>
            </a:r>
            <a:endParaRPr lang="en-US" dirty="0"/>
          </a:p>
        </p:txBody>
      </p:sp>
      <p:sp>
        <p:nvSpPr>
          <p:cNvPr id="12" name="Picture Placeholder 4">
            <a:extLst>
              <a:ext uri="{FF2B5EF4-FFF2-40B4-BE49-F238E27FC236}">
                <a16:creationId xmlns:a16="http://schemas.microsoft.com/office/drawing/2014/main" id="{042F54CB-9200-4D74-968A-0A3E5871D9E5}"/>
              </a:ext>
            </a:extLst>
          </p:cNvPr>
          <p:cNvSpPr>
            <a:spLocks noGrp="1"/>
          </p:cNvSpPr>
          <p:nvPr>
            <p:ph type="pic" sz="quarter" idx="18"/>
          </p:nvPr>
        </p:nvSpPr>
        <p:spPr>
          <a:xfrm>
            <a:off x="736600" y="4479925"/>
            <a:ext cx="2997200" cy="1781979"/>
          </a:xfrm>
        </p:spPr>
        <p:txBody>
          <a:bodyPr>
            <a:noAutofit/>
          </a:bodyPr>
          <a:lstStyle/>
          <a:p>
            <a:r>
              <a:rPr lang="en-US"/>
              <a:t>Click icon to add picture</a:t>
            </a:r>
            <a:endParaRPr lang="en-US" dirty="0"/>
          </a:p>
        </p:txBody>
      </p:sp>
      <p:sp>
        <p:nvSpPr>
          <p:cNvPr id="13" name="Picture Placeholder 4">
            <a:extLst>
              <a:ext uri="{FF2B5EF4-FFF2-40B4-BE49-F238E27FC236}">
                <a16:creationId xmlns:a16="http://schemas.microsoft.com/office/drawing/2014/main" id="{1D925119-27E3-496E-86BC-23416F94FB61}"/>
              </a:ext>
            </a:extLst>
          </p:cNvPr>
          <p:cNvSpPr>
            <a:spLocks noGrp="1"/>
          </p:cNvSpPr>
          <p:nvPr>
            <p:ph type="pic" sz="quarter" idx="19"/>
          </p:nvPr>
        </p:nvSpPr>
        <p:spPr>
          <a:xfrm>
            <a:off x="4051300" y="4479925"/>
            <a:ext cx="2997200" cy="1781979"/>
          </a:xfrm>
        </p:spPr>
        <p:txBody>
          <a:bodyPr>
            <a:noAutofit/>
          </a:bodyPr>
          <a:lstStyle/>
          <a:p>
            <a:r>
              <a:rPr lang="en-US"/>
              <a:t>Click icon to add picture</a:t>
            </a:r>
            <a:endParaRPr lang="en-US" dirty="0"/>
          </a:p>
        </p:txBody>
      </p:sp>
      <p:sp>
        <p:nvSpPr>
          <p:cNvPr id="4" name="Rectangle 3">
            <a:extLst>
              <a:ext uri="{FF2B5EF4-FFF2-40B4-BE49-F238E27FC236}">
                <a16:creationId xmlns:a16="http://schemas.microsoft.com/office/drawing/2014/main" id="{9DF93AF7-D4DC-42B5-8A4F-B5F3ABBB031F}"/>
              </a:ext>
              <a:ext uri="{C183D7F6-B498-43B3-948B-1728B52AA6E4}">
                <adec:decorative xmlns:adec="http://schemas.microsoft.com/office/drawing/2017/decorative" val="1"/>
              </a:ext>
            </a:extLst>
          </p:cNvPr>
          <p:cNvSpPr/>
          <p:nvPr userDrawn="1"/>
        </p:nvSpPr>
        <p:spPr>
          <a:xfrm>
            <a:off x="7781678"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Tree>
    <p:extLst>
      <p:ext uri="{BB962C8B-B14F-4D97-AF65-F5344CB8AC3E}">
        <p14:creationId xmlns:p14="http://schemas.microsoft.com/office/powerpoint/2010/main" val="17539680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45D17-D652-4766-B11C-2E8D8390D957}"/>
              </a:ext>
            </a:extLst>
          </p:cNvPr>
          <p:cNvSpPr>
            <a:spLocks noGrp="1"/>
          </p:cNvSpPr>
          <p:nvPr>
            <p:ph type="title"/>
          </p:nvPr>
        </p:nvSpPr>
        <p:spPr>
          <a:xfrm>
            <a:off x="594519" y="767791"/>
            <a:ext cx="11002962" cy="823913"/>
          </a:xfrm>
        </p:spPr>
        <p:txBody>
          <a:bodyPr>
            <a:noAutofit/>
          </a:bodyPr>
          <a:lstStyle>
            <a:lvl1pPr>
              <a:defRPr sz="4800" spc="300"/>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6BC7A58C-70BA-43E5-BD90-83ADB63B0C00}"/>
              </a:ext>
            </a:extLst>
          </p:cNvPr>
          <p:cNvSpPr>
            <a:spLocks noGrp="1"/>
          </p:cNvSpPr>
          <p:nvPr>
            <p:ph type="ftr" sz="quarter" idx="10"/>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0F8A60B7-2499-42C6-8A74-ACDAE245746D}"/>
              </a:ext>
            </a:extLst>
          </p:cNvPr>
          <p:cNvSpPr>
            <a:spLocks noGrp="1"/>
          </p:cNvSpPr>
          <p:nvPr>
            <p:ph type="sldNum" sz="quarter" idx="11"/>
          </p:nvPr>
        </p:nvSpPr>
        <p:spPr/>
        <p:txBody>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3452634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4C179BAC-E989-4203-B9B4-66280365481B}"/>
              </a:ext>
            </a:extLst>
          </p:cNvPr>
          <p:cNvSpPr>
            <a:spLocks noGrp="1"/>
          </p:cNvSpPr>
          <p:nvPr>
            <p:ph type="title"/>
          </p:nvPr>
        </p:nvSpPr>
        <p:spPr>
          <a:xfrm>
            <a:off x="4038600" y="4607137"/>
            <a:ext cx="4114800" cy="421480"/>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a:defRPr sz="1400" spc="300" baseline="0">
                <a:latin typeface="+mn-lt"/>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60CCC81E-A013-4315-AD13-97BA3AA95596}"/>
              </a:ext>
            </a:extLst>
          </p:cNvPr>
          <p:cNvSpPr>
            <a:spLocks noGrp="1"/>
          </p:cNvSpPr>
          <p:nvPr>
            <p:ph type="body" sz="quarter" idx="11" hasCustomPrompt="1"/>
          </p:nvPr>
        </p:nvSpPr>
        <p:spPr>
          <a:xfrm>
            <a:off x="1478756" y="1569719"/>
            <a:ext cx="9234488" cy="2651443"/>
          </a:xfrm>
        </p:spPr>
        <p:txBody>
          <a:bodyPr>
            <a:noAutofit/>
          </a:bodyPr>
          <a:lstStyle>
            <a:lvl1pPr marL="0" indent="0" algn="ctr">
              <a:buNone/>
              <a:defRPr sz="3200"/>
            </a:lvl1pPr>
          </a:lstStyle>
          <a:p>
            <a:pPr lvl="0"/>
            <a:r>
              <a:rPr lang="en-US" dirty="0"/>
              <a:t>CLICK TO EDIT MASTER TEXT STYLES</a:t>
            </a:r>
          </a:p>
        </p:txBody>
      </p:sp>
    </p:spTree>
    <p:extLst>
      <p:ext uri="{BB962C8B-B14F-4D97-AF65-F5344CB8AC3E}">
        <p14:creationId xmlns:p14="http://schemas.microsoft.com/office/powerpoint/2010/main" val="79555376"/>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0EF11611-8537-47CC-87AC-2E25428B72BA}"/>
              </a:ext>
            </a:extLst>
          </p:cNvPr>
          <p:cNvSpPr>
            <a:spLocks noGrp="1"/>
          </p:cNvSpPr>
          <p:nvPr>
            <p:ph type="title"/>
          </p:nvPr>
        </p:nvSpPr>
        <p:spPr>
          <a:xfrm>
            <a:off x="594519" y="1"/>
            <a:ext cx="11002962" cy="1623218"/>
          </a:xfrm>
        </p:spPr>
        <p:txBody>
          <a:bodyPr anchor="ctr">
            <a:noAutofit/>
          </a:bodyPr>
          <a:lstStyle/>
          <a:p>
            <a:pPr algn="ctr"/>
            <a:r>
              <a:rPr lang="en-US" sz="4800"/>
              <a:t>Click to edit Master title style</a:t>
            </a:r>
            <a:endParaRPr lang="en-US" sz="4800" dirty="0"/>
          </a:p>
        </p:txBody>
      </p:sp>
      <p:sp>
        <p:nvSpPr>
          <p:cNvPr id="19" name="Picture Placeholder 17">
            <a:extLst>
              <a:ext uri="{FF2B5EF4-FFF2-40B4-BE49-F238E27FC236}">
                <a16:creationId xmlns:a16="http://schemas.microsoft.com/office/drawing/2014/main" id="{D1A63A52-1E65-414B-BBC3-D31F515791AC}"/>
              </a:ext>
            </a:extLst>
          </p:cNvPr>
          <p:cNvSpPr>
            <a:spLocks noGrp="1"/>
          </p:cNvSpPr>
          <p:nvPr>
            <p:ph type="pic" sz="quarter" idx="11"/>
          </p:nvPr>
        </p:nvSpPr>
        <p:spPr>
          <a:xfrm>
            <a:off x="6578601" y="1638300"/>
            <a:ext cx="5156200" cy="1892300"/>
          </a:xfrm>
        </p:spPr>
        <p:txBody>
          <a:bodyPr>
            <a:noAutofit/>
          </a:bodyPr>
          <a:lstStyle/>
          <a:p>
            <a:r>
              <a:rPr lang="en-US"/>
              <a:t>Click icon to add picture</a:t>
            </a:r>
            <a:endParaRPr lang="en-US" dirty="0"/>
          </a:p>
        </p:txBody>
      </p:sp>
      <p:sp>
        <p:nvSpPr>
          <p:cNvPr id="18" name="Picture Placeholder 17">
            <a:extLst>
              <a:ext uri="{FF2B5EF4-FFF2-40B4-BE49-F238E27FC236}">
                <a16:creationId xmlns:a16="http://schemas.microsoft.com/office/drawing/2014/main" id="{ED7E0E1A-1E64-4A9A-9C8B-69486BD1123B}"/>
              </a:ext>
            </a:extLst>
          </p:cNvPr>
          <p:cNvSpPr>
            <a:spLocks noGrp="1"/>
          </p:cNvSpPr>
          <p:nvPr>
            <p:ph type="pic" sz="quarter" idx="10"/>
          </p:nvPr>
        </p:nvSpPr>
        <p:spPr>
          <a:xfrm>
            <a:off x="469900" y="1638300"/>
            <a:ext cx="5156200" cy="1892300"/>
          </a:xfrm>
        </p:spPr>
        <p:txBody>
          <a:bodyPr>
            <a:noAutofit/>
          </a:bodyPr>
          <a:lstStyle/>
          <a:p>
            <a:r>
              <a:rPr lang="en-US"/>
              <a:t>Click icon to add picture</a:t>
            </a:r>
            <a:endParaRPr lang="en-US" dirty="0"/>
          </a:p>
        </p:txBody>
      </p:sp>
      <p:sp>
        <p:nvSpPr>
          <p:cNvPr id="10" name="Text Placeholder 3">
            <a:extLst>
              <a:ext uri="{FF2B5EF4-FFF2-40B4-BE49-F238E27FC236}">
                <a16:creationId xmlns:a16="http://schemas.microsoft.com/office/drawing/2014/main" id="{1E462965-19D7-4A65-B394-9AE76A5B4805}"/>
              </a:ext>
            </a:extLst>
          </p:cNvPr>
          <p:cNvSpPr>
            <a:spLocks noGrp="1"/>
          </p:cNvSpPr>
          <p:nvPr>
            <p:ph type="body" idx="1"/>
          </p:nvPr>
        </p:nvSpPr>
        <p:spPr>
          <a:xfrm>
            <a:off x="469107" y="3864355"/>
            <a:ext cx="5157787" cy="494506"/>
          </a:xfrm>
        </p:spPr>
        <p:txBody>
          <a:bodyPr>
            <a:noAutofit/>
          </a:bodyPr>
          <a:lstStyle>
            <a:lvl1pPr marL="0" indent="0">
              <a:buNone/>
              <a:defRPr sz="2400"/>
            </a:lvl1pPr>
          </a:lstStyle>
          <a:p>
            <a:pPr lvl="0"/>
            <a:r>
              <a:rPr lang="en-US" spc="300">
                <a:solidFill>
                  <a:schemeClr val="tx1"/>
                </a:solidFill>
              </a:rPr>
              <a:t>Click to edit Master text styles</a:t>
            </a:r>
          </a:p>
        </p:txBody>
      </p:sp>
      <p:sp>
        <p:nvSpPr>
          <p:cNvPr id="11" name="Content Placeholder 4">
            <a:extLst>
              <a:ext uri="{FF2B5EF4-FFF2-40B4-BE49-F238E27FC236}">
                <a16:creationId xmlns:a16="http://schemas.microsoft.com/office/drawing/2014/main" id="{FAEC14D1-0BEA-4D9A-9D96-A56B6A9B07AC}"/>
              </a:ext>
            </a:extLst>
          </p:cNvPr>
          <p:cNvSpPr>
            <a:spLocks noGrp="1"/>
          </p:cNvSpPr>
          <p:nvPr>
            <p:ph sz="half" idx="2"/>
          </p:nvPr>
        </p:nvSpPr>
        <p:spPr>
          <a:xfrm>
            <a:off x="469107" y="4531139"/>
            <a:ext cx="5157787" cy="2039144"/>
          </a:xfrm>
        </p:spPr>
        <p:txBody>
          <a:bodyPr>
            <a:noAutofit/>
          </a:bodyPr>
          <a:lstStyle/>
          <a:p>
            <a:pPr lvl="0">
              <a:lnSpc>
                <a:spcPct val="100000"/>
              </a:lnSpc>
              <a:buFont typeface="Wingdings" panose="05000000000000000000" pitchFamily="2" charset="2"/>
              <a:buChar char="§"/>
            </a:pPr>
            <a:r>
              <a:rPr lang="en-US" sz="1400">
                <a:solidFill>
                  <a:schemeClr val="tx1"/>
                </a:solidFill>
              </a:rPr>
              <a:t>Click to edit Master text styles</a:t>
            </a:r>
          </a:p>
        </p:txBody>
      </p:sp>
      <p:sp>
        <p:nvSpPr>
          <p:cNvPr id="12" name="Text Placeholder 5">
            <a:extLst>
              <a:ext uri="{FF2B5EF4-FFF2-40B4-BE49-F238E27FC236}">
                <a16:creationId xmlns:a16="http://schemas.microsoft.com/office/drawing/2014/main" id="{1507BB47-1AB4-42F2-99FF-453A0622B815}"/>
              </a:ext>
            </a:extLst>
          </p:cNvPr>
          <p:cNvSpPr>
            <a:spLocks noGrp="1"/>
          </p:cNvSpPr>
          <p:nvPr>
            <p:ph type="body" sz="quarter" idx="3"/>
          </p:nvPr>
        </p:nvSpPr>
        <p:spPr>
          <a:xfrm>
            <a:off x="6565107" y="3864355"/>
            <a:ext cx="5183188" cy="494506"/>
          </a:xfrm>
        </p:spPr>
        <p:txBody>
          <a:bodyPr>
            <a:noAutofit/>
          </a:bodyPr>
          <a:lstStyle>
            <a:lvl1pPr marL="0" indent="0">
              <a:buNone/>
              <a:defRPr sz="2400"/>
            </a:lvl1pPr>
          </a:lstStyle>
          <a:p>
            <a:pPr lvl="0"/>
            <a:r>
              <a:rPr lang="en-US" spc="300">
                <a:solidFill>
                  <a:schemeClr val="tx1"/>
                </a:solidFill>
              </a:rPr>
              <a:t>Click to edit Master text styles</a:t>
            </a:r>
          </a:p>
        </p:txBody>
      </p:sp>
      <p:sp>
        <p:nvSpPr>
          <p:cNvPr id="14" name="Content Placeholder 6">
            <a:extLst>
              <a:ext uri="{FF2B5EF4-FFF2-40B4-BE49-F238E27FC236}">
                <a16:creationId xmlns:a16="http://schemas.microsoft.com/office/drawing/2014/main" id="{438D6EEA-A0DB-4B5F-8F41-A9C1F2C094C0}"/>
              </a:ext>
            </a:extLst>
          </p:cNvPr>
          <p:cNvSpPr>
            <a:spLocks noGrp="1"/>
          </p:cNvSpPr>
          <p:nvPr>
            <p:ph sz="quarter" idx="4"/>
          </p:nvPr>
        </p:nvSpPr>
        <p:spPr>
          <a:xfrm>
            <a:off x="6565107" y="4531139"/>
            <a:ext cx="5183188" cy="2039144"/>
          </a:xfrm>
        </p:spPr>
        <p:txBody>
          <a:bodyPr>
            <a:noAutofit/>
          </a:bodyPr>
          <a:lstStyle/>
          <a:p>
            <a:pPr lvl="0">
              <a:lnSpc>
                <a:spcPct val="100000"/>
              </a:lnSpc>
              <a:buFont typeface="Wingdings" panose="05000000000000000000" pitchFamily="2" charset="2"/>
              <a:buChar char="§"/>
            </a:pPr>
            <a:r>
              <a:rPr lang="en-US" sz="1400">
                <a:solidFill>
                  <a:schemeClr val="tx1"/>
                </a:solidFill>
              </a:rPr>
              <a:t>Click to edit Master text styles</a:t>
            </a:r>
          </a:p>
        </p:txBody>
      </p:sp>
      <p:sp>
        <p:nvSpPr>
          <p:cNvPr id="20" name="Slide Number Placeholder 5">
            <a:extLst>
              <a:ext uri="{FF2B5EF4-FFF2-40B4-BE49-F238E27FC236}">
                <a16:creationId xmlns:a16="http://schemas.microsoft.com/office/drawing/2014/main" id="{A4909F59-7529-454A-A1EF-3CC1EADEFC1F}"/>
              </a:ext>
            </a:extLst>
          </p:cNvPr>
          <p:cNvSpPr>
            <a:spLocks noGrp="1"/>
          </p:cNvSpPr>
          <p:nvPr>
            <p:ph type="sldNum" sz="quarter" idx="12"/>
          </p:nvPr>
        </p:nvSpPr>
        <p:spPr>
          <a:xfrm>
            <a:off x="11549269" y="6468303"/>
            <a:ext cx="443948" cy="365125"/>
          </a:xfrm>
        </p:spPr>
        <p:txBody>
          <a:bodyPr>
            <a:noAutofit/>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127083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6186F91B-547E-43BC-9BCE-04619DAAFEC2}"/>
              </a:ext>
            </a:extLst>
          </p:cNvPr>
          <p:cNvSpPr>
            <a:spLocks noGrp="1"/>
          </p:cNvSpPr>
          <p:nvPr>
            <p:ph type="title"/>
          </p:nvPr>
        </p:nvSpPr>
        <p:spPr>
          <a:xfrm>
            <a:off x="594519" y="1"/>
            <a:ext cx="11002962" cy="1623218"/>
          </a:xfrm>
        </p:spPr>
        <p:txBody>
          <a:bodyPr anchor="ctr">
            <a:noAutofit/>
          </a:bodyPr>
          <a:lstStyle/>
          <a:p>
            <a:pPr algn="ctr"/>
            <a:r>
              <a:rPr lang="en-US" sz="4800"/>
              <a:t>Click to edit Master title style</a:t>
            </a:r>
            <a:endParaRPr lang="en-US" sz="4800" dirty="0"/>
          </a:p>
        </p:txBody>
      </p:sp>
      <p:sp>
        <p:nvSpPr>
          <p:cNvPr id="28" name="Text Placeholder 27">
            <a:extLst>
              <a:ext uri="{FF2B5EF4-FFF2-40B4-BE49-F238E27FC236}">
                <a16:creationId xmlns:a16="http://schemas.microsoft.com/office/drawing/2014/main" id="{D635DFA1-45D2-4EFE-8BB2-BE966346691E}"/>
              </a:ext>
            </a:extLst>
          </p:cNvPr>
          <p:cNvSpPr>
            <a:spLocks noGrp="1"/>
          </p:cNvSpPr>
          <p:nvPr>
            <p:ph type="body" sz="quarter" idx="13" hasCustomPrompt="1"/>
          </p:nvPr>
        </p:nvSpPr>
        <p:spPr>
          <a:xfrm>
            <a:off x="960121" y="3669506"/>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Picture Placeholder 23">
            <a:extLst>
              <a:ext uri="{FF2B5EF4-FFF2-40B4-BE49-F238E27FC236}">
                <a16:creationId xmlns:a16="http://schemas.microsoft.com/office/drawing/2014/main" id="{2F2918FE-A84E-4303-AEF3-4FD66CDD733E}"/>
              </a:ext>
            </a:extLst>
          </p:cNvPr>
          <p:cNvSpPr>
            <a:spLocks noGrp="1"/>
          </p:cNvSpPr>
          <p:nvPr>
            <p:ph type="pic" sz="quarter" idx="10"/>
          </p:nvPr>
        </p:nvSpPr>
        <p:spPr>
          <a:xfrm>
            <a:off x="960438" y="1624013"/>
            <a:ext cx="3108325" cy="1892300"/>
          </a:xfrm>
        </p:spPr>
        <p:txBody>
          <a:bodyPr>
            <a:noAutofit/>
          </a:bodyPr>
          <a:lstStyle/>
          <a:p>
            <a:r>
              <a:rPr lang="en-US"/>
              <a:t>Click icon to add picture</a:t>
            </a:r>
            <a:endParaRPr lang="en-US" dirty="0"/>
          </a:p>
        </p:txBody>
      </p:sp>
      <p:sp>
        <p:nvSpPr>
          <p:cNvPr id="25" name="Picture Placeholder 23">
            <a:extLst>
              <a:ext uri="{FF2B5EF4-FFF2-40B4-BE49-F238E27FC236}">
                <a16:creationId xmlns:a16="http://schemas.microsoft.com/office/drawing/2014/main" id="{E2401025-9BC9-4BDD-97DA-CA763CF846BB}"/>
              </a:ext>
            </a:extLst>
          </p:cNvPr>
          <p:cNvSpPr>
            <a:spLocks noGrp="1"/>
          </p:cNvSpPr>
          <p:nvPr>
            <p:ph type="pic" sz="quarter" idx="11"/>
          </p:nvPr>
        </p:nvSpPr>
        <p:spPr>
          <a:xfrm>
            <a:off x="4542155" y="1623219"/>
            <a:ext cx="3108325" cy="1892300"/>
          </a:xfrm>
        </p:spPr>
        <p:txBody>
          <a:bodyPr>
            <a:noAutofit/>
          </a:bodyPr>
          <a:lstStyle/>
          <a:p>
            <a:r>
              <a:rPr lang="en-US"/>
              <a:t>Click icon to add picture</a:t>
            </a:r>
            <a:endParaRPr lang="en-US" dirty="0"/>
          </a:p>
        </p:txBody>
      </p:sp>
      <p:sp>
        <p:nvSpPr>
          <p:cNvPr id="26" name="Picture Placeholder 23">
            <a:extLst>
              <a:ext uri="{FF2B5EF4-FFF2-40B4-BE49-F238E27FC236}">
                <a16:creationId xmlns:a16="http://schemas.microsoft.com/office/drawing/2014/main" id="{B7C4AAB6-897A-4ABD-AD50-2D86B197E914}"/>
              </a:ext>
            </a:extLst>
          </p:cNvPr>
          <p:cNvSpPr>
            <a:spLocks noGrp="1"/>
          </p:cNvSpPr>
          <p:nvPr>
            <p:ph type="pic" sz="quarter" idx="12"/>
          </p:nvPr>
        </p:nvSpPr>
        <p:spPr>
          <a:xfrm>
            <a:off x="8122920" y="1623219"/>
            <a:ext cx="3108325" cy="1892300"/>
          </a:xfrm>
        </p:spPr>
        <p:txBody>
          <a:bodyPr>
            <a:noAutofit/>
          </a:bodyPr>
          <a:lstStyle/>
          <a:p>
            <a:r>
              <a:rPr lang="en-US"/>
              <a:t>Click icon to add picture</a:t>
            </a:r>
            <a:endParaRPr lang="en-US" dirty="0"/>
          </a:p>
        </p:txBody>
      </p:sp>
      <p:sp>
        <p:nvSpPr>
          <p:cNvPr id="29" name="Text Placeholder 27">
            <a:extLst>
              <a:ext uri="{FF2B5EF4-FFF2-40B4-BE49-F238E27FC236}">
                <a16:creationId xmlns:a16="http://schemas.microsoft.com/office/drawing/2014/main" id="{790D65EC-6EB4-4594-91E9-5C3DE7C3BA89}"/>
              </a:ext>
            </a:extLst>
          </p:cNvPr>
          <p:cNvSpPr>
            <a:spLocks noGrp="1"/>
          </p:cNvSpPr>
          <p:nvPr>
            <p:ph type="body" sz="quarter" idx="14" hasCustomPrompt="1"/>
          </p:nvPr>
        </p:nvSpPr>
        <p:spPr>
          <a:xfrm>
            <a:off x="4541837" y="3681412"/>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27">
            <a:extLst>
              <a:ext uri="{FF2B5EF4-FFF2-40B4-BE49-F238E27FC236}">
                <a16:creationId xmlns:a16="http://schemas.microsoft.com/office/drawing/2014/main" id="{611CF730-D055-47C2-A626-299F429D41B2}"/>
              </a:ext>
            </a:extLst>
          </p:cNvPr>
          <p:cNvSpPr>
            <a:spLocks noGrp="1"/>
          </p:cNvSpPr>
          <p:nvPr>
            <p:ph type="body" sz="quarter" idx="15" hasCustomPrompt="1"/>
          </p:nvPr>
        </p:nvSpPr>
        <p:spPr>
          <a:xfrm>
            <a:off x="8122919" y="3681412"/>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Slide Number Placeholder 5">
            <a:extLst>
              <a:ext uri="{FF2B5EF4-FFF2-40B4-BE49-F238E27FC236}">
                <a16:creationId xmlns:a16="http://schemas.microsoft.com/office/drawing/2014/main" id="{F09E06A6-BFDD-42BD-BA69-2CD3BEF0F73D}"/>
              </a:ext>
            </a:extLst>
          </p:cNvPr>
          <p:cNvSpPr>
            <a:spLocks noGrp="1"/>
          </p:cNvSpPr>
          <p:nvPr>
            <p:ph type="sldNum" sz="quarter" idx="16"/>
          </p:nvPr>
        </p:nvSpPr>
        <p:spPr>
          <a:xfrm>
            <a:off x="11549269" y="6468303"/>
            <a:ext cx="443948" cy="365125"/>
          </a:xfrm>
        </p:spPr>
        <p:txBody>
          <a:bodyPr>
            <a:noAutofit/>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4145592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05F96C-D634-4A69-95EC-3D002BD68752}"/>
              </a:ext>
            </a:extLst>
          </p:cNvPr>
          <p:cNvSpPr>
            <a:spLocks noGrp="1"/>
          </p:cNvSpPr>
          <p:nvPr>
            <p:ph type="title"/>
          </p:nvPr>
        </p:nvSpPr>
        <p:spPr>
          <a:xfrm>
            <a:off x="594519" y="365125"/>
            <a:ext cx="11002962" cy="82391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757E98-D0FB-43E3-98BC-711F6A2F5372}"/>
              </a:ext>
            </a:extLst>
          </p:cNvPr>
          <p:cNvSpPr>
            <a:spLocks noGrp="1"/>
          </p:cNvSpPr>
          <p:nvPr>
            <p:ph type="body" idx="1"/>
          </p:nvPr>
        </p:nvSpPr>
        <p:spPr>
          <a:xfrm>
            <a:off x="594519" y="1365813"/>
            <a:ext cx="10989920" cy="481115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FA65B72-2E86-4BA3-94F2-3ADFA40B7A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Add a footer</a:t>
            </a:r>
          </a:p>
        </p:txBody>
      </p:sp>
      <p:sp>
        <p:nvSpPr>
          <p:cNvPr id="6" name="Slide Number Placeholder 5">
            <a:extLst>
              <a:ext uri="{FF2B5EF4-FFF2-40B4-BE49-F238E27FC236}">
                <a16:creationId xmlns:a16="http://schemas.microsoft.com/office/drawing/2014/main" id="{73C1F3FD-3DB9-46B7-85E1-E8B8878A4012}"/>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dirty="0"/>
          </a:p>
        </p:txBody>
      </p:sp>
      <p:sp>
        <p:nvSpPr>
          <p:cNvPr id="4" name="TextBox 3">
            <a:extLst>
              <a:ext uri="{FF2B5EF4-FFF2-40B4-BE49-F238E27FC236}">
                <a16:creationId xmlns:a16="http://schemas.microsoft.com/office/drawing/2014/main" id="{4B9084FB-D9F4-1F30-1FF1-D8EB3A46AB2D}"/>
              </a:ext>
            </a:extLst>
          </p:cNvPr>
          <p:cNvSpPr txBox="1"/>
          <p:nvPr userDrawn="1"/>
        </p:nvSpPr>
        <p:spPr>
          <a:xfrm>
            <a:off x="0" y="6611779"/>
            <a:ext cx="11549270" cy="246221"/>
          </a:xfrm>
          <a:prstGeom prst="rect">
            <a:avLst/>
          </a:prstGeom>
          <a:solidFill>
            <a:srgbClr val="4B1B1B"/>
          </a:solidFill>
        </p:spPr>
        <p:txBody>
          <a:bodyPr wrap="square" rtlCol="0">
            <a:spAutoFit/>
          </a:bodyPr>
          <a:lstStyle/>
          <a:p>
            <a:pPr algn="r"/>
            <a:r>
              <a:rPr lang="en-US" sz="1000" dirty="0">
                <a:solidFill>
                  <a:schemeClr val="accent2">
                    <a:lumMod val="60000"/>
                    <a:lumOff val="40000"/>
                  </a:schemeClr>
                </a:solidFill>
              </a:rPr>
              <a:t>13</a:t>
            </a:r>
            <a:r>
              <a:rPr lang="en-US" sz="1000" baseline="30000" dirty="0">
                <a:solidFill>
                  <a:schemeClr val="accent2">
                    <a:lumMod val="60000"/>
                    <a:lumOff val="40000"/>
                  </a:schemeClr>
                </a:solidFill>
              </a:rPr>
              <a:t>th</a:t>
            </a:r>
            <a:r>
              <a:rPr lang="en-US" sz="1000" dirty="0">
                <a:solidFill>
                  <a:schemeClr val="accent2">
                    <a:lumMod val="60000"/>
                    <a:lumOff val="40000"/>
                  </a:schemeClr>
                </a:solidFill>
              </a:rPr>
              <a:t> CA 2E/CA PLEX WORLDWIDE DEVELOPER CONFERENCE</a:t>
            </a:r>
          </a:p>
        </p:txBody>
      </p:sp>
    </p:spTree>
    <p:extLst>
      <p:ext uri="{BB962C8B-B14F-4D97-AF65-F5344CB8AC3E}">
        <p14:creationId xmlns:p14="http://schemas.microsoft.com/office/powerpoint/2010/main" val="69282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1" r:id="rId3"/>
    <p:sldLayoutId id="2147483651" r:id="rId4"/>
    <p:sldLayoutId id="2147483660" r:id="rId5"/>
    <p:sldLayoutId id="2147483677" r:id="rId6"/>
    <p:sldLayoutId id="2147483666" r:id="rId7"/>
    <p:sldLayoutId id="2147483679" r:id="rId8"/>
    <p:sldLayoutId id="2147483653" r:id="rId9"/>
    <p:sldLayoutId id="2147483678" r:id="rId10"/>
    <p:sldLayoutId id="2147483680" r:id="rId11"/>
  </p:sldLayoutIdLst>
  <p:hf hdr="0" ftr="0" dt="0"/>
  <p:txStyles>
    <p:titleStyle>
      <a:lvl1pPr algn="ctr" defTabSz="914400" rtl="0" eaLnBrk="1" latinLnBrk="0" hangingPunct="1">
        <a:lnSpc>
          <a:spcPct val="10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image" Target="../media/image12.jpeg"/><Relationship Id="rId4" Type="http://schemas.openxmlformats.org/officeDocument/2006/relationships/image" Target="../media/image25.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13" Type="http://schemas.microsoft.com/office/2007/relationships/hdphoto" Target="../media/hdphoto9.wdp"/><Relationship Id="rId3" Type="http://schemas.openxmlformats.org/officeDocument/2006/relationships/image" Target="../media/image27.png"/><Relationship Id="rId7" Type="http://schemas.openxmlformats.org/officeDocument/2006/relationships/image" Target="../media/image29.jpeg"/><Relationship Id="rId12"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microsoft.com/office/2007/relationships/hdphoto" Target="../media/hdphoto6.wdp"/><Relationship Id="rId11" Type="http://schemas.microsoft.com/office/2007/relationships/hdphoto" Target="../media/hdphoto8.wdp"/><Relationship Id="rId5" Type="http://schemas.openxmlformats.org/officeDocument/2006/relationships/image" Target="../media/image28.png"/><Relationship Id="rId10" Type="http://schemas.openxmlformats.org/officeDocument/2006/relationships/image" Target="../media/image31.png"/><Relationship Id="rId4" Type="http://schemas.microsoft.com/office/2007/relationships/hdphoto" Target="../media/hdphoto5.wdp"/><Relationship Id="rId9" Type="http://schemas.microsoft.com/office/2007/relationships/hdphoto" Target="../media/hdphoto7.wdp"/></Relationships>
</file>

<file path=ppt/slides/_rels/slide16.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4.png"/><Relationship Id="rId1" Type="http://schemas.openxmlformats.org/officeDocument/2006/relationships/slideLayout" Target="../slideLayouts/slideLayout8.xml"/><Relationship Id="rId5" Type="http://schemas.microsoft.com/office/2007/relationships/hdphoto" Target="../media/hdphoto12.wdp"/><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microsoft.com/office/2007/relationships/hdphoto" Target="../media/hdphoto13.wdp"/><Relationship Id="rId7" Type="http://schemas.microsoft.com/office/2007/relationships/hdphoto" Target="../media/hdphoto15.wdp"/><Relationship Id="rId2" Type="http://schemas.openxmlformats.org/officeDocument/2006/relationships/image" Target="../media/image36.png"/><Relationship Id="rId1" Type="http://schemas.openxmlformats.org/officeDocument/2006/relationships/slideLayout" Target="../slideLayouts/slideLayout9.xml"/><Relationship Id="rId6" Type="http://schemas.openxmlformats.org/officeDocument/2006/relationships/image" Target="../media/image38.png"/><Relationship Id="rId5" Type="http://schemas.microsoft.com/office/2007/relationships/hdphoto" Target="../media/hdphoto14.wdp"/><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microsoft.com/office/2007/relationships/hdphoto" Target="../media/hdphoto16.wdp"/></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hdphoto" Target="../media/hdphoto17.wdp"/><Relationship Id="rId7" Type="http://schemas.openxmlformats.org/officeDocument/2006/relationships/image" Target="../media/image44.svg"/><Relationship Id="rId2" Type="http://schemas.openxmlformats.org/officeDocument/2006/relationships/image" Target="../media/image40.png"/><Relationship Id="rId1" Type="http://schemas.openxmlformats.org/officeDocument/2006/relationships/slideLayout" Target="../slideLayouts/slideLayout11.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 Id="rId9" Type="http://schemas.openxmlformats.org/officeDocument/2006/relationships/image" Target="../media/image25.sv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1.png"/><Relationship Id="rId5" Type="http://schemas.openxmlformats.org/officeDocument/2006/relationships/image" Target="../media/image16.png"/><Relationship Id="rId10" Type="http://schemas.openxmlformats.org/officeDocument/2006/relationships/image" Target="../media/image21.png"/><Relationship Id="rId4" Type="http://schemas.microsoft.com/office/2007/relationships/hdphoto" Target="../media/hdphoto2.wdp"/><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22.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23.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261242C6-EC0A-117B-0781-5F34DE601BB6}"/>
              </a:ext>
            </a:extLst>
          </p:cNvPr>
          <p:cNvPicPr>
            <a:picLocks noGrp="1" noChangeAspect="1"/>
          </p:cNvPicPr>
          <p:nvPr>
            <p:ph type="pic" sz="quarter" idx="10"/>
          </p:nvPr>
        </p:nvPicPr>
        <p:blipFill>
          <a:blip r:embed="rId2"/>
          <a:srcRect t="3013" b="3013"/>
          <a:stretch>
            <a:fillRect/>
          </a:stretch>
        </p:blipFill>
        <p:spPr>
          <a:xfrm>
            <a:off x="0" y="-273728"/>
            <a:ext cx="12192000" cy="6858000"/>
          </a:xfrm>
        </p:spPr>
      </p:pic>
      <p:sp>
        <p:nvSpPr>
          <p:cNvPr id="9" name="Title 8">
            <a:extLst>
              <a:ext uri="{FF2B5EF4-FFF2-40B4-BE49-F238E27FC236}">
                <a16:creationId xmlns:a16="http://schemas.microsoft.com/office/drawing/2014/main" id="{79DC1498-E692-42BA-B69F-6D37E6CFACA0}"/>
              </a:ext>
            </a:extLst>
          </p:cNvPr>
          <p:cNvSpPr>
            <a:spLocks noGrp="1"/>
          </p:cNvSpPr>
          <p:nvPr>
            <p:ph type="title"/>
          </p:nvPr>
        </p:nvSpPr>
        <p:spPr>
          <a:xfrm>
            <a:off x="-926901" y="152764"/>
            <a:ext cx="11490325" cy="823913"/>
          </a:xfrm>
        </p:spPr>
        <p:txBody>
          <a:bodyPr/>
          <a:lstStyle/>
          <a:p>
            <a:r>
              <a:rPr lang="en-US" b="1" dirty="0"/>
              <a:t>Com components with plex</a:t>
            </a:r>
          </a:p>
        </p:txBody>
      </p:sp>
      <p:pic>
        <p:nvPicPr>
          <p:cNvPr id="15" name="Picture 7" descr="C:\Users\sari\Desktop\logo-headline_2x.png">
            <a:extLst>
              <a:ext uri="{FF2B5EF4-FFF2-40B4-BE49-F238E27FC236}">
                <a16:creationId xmlns:a16="http://schemas.microsoft.com/office/drawing/2014/main" id="{FA213B02-2AC4-2D5F-75CD-E835D50241D2}"/>
              </a:ext>
            </a:extLst>
          </p:cNvPr>
          <p:cNvPicPr>
            <a:picLocks noChangeAspect="1" noChangeArrowheads="1"/>
          </p:cNvPicPr>
          <p:nvPr/>
        </p:nvPicPr>
        <p:blipFill rotWithShape="1">
          <a:blip r:embed="rId3" cstate="print">
            <a:biLevel thresh="25000"/>
            <a:extLst>
              <a:ext uri="{28A0092B-C50C-407E-A947-70E740481C1C}">
                <a14:useLocalDpi xmlns:a14="http://schemas.microsoft.com/office/drawing/2010/main" val="0"/>
              </a:ext>
            </a:extLst>
          </a:blip>
          <a:srcRect r="32544"/>
          <a:stretch/>
        </p:blipFill>
        <p:spPr bwMode="auto">
          <a:xfrm>
            <a:off x="4069702" y="4999509"/>
            <a:ext cx="1211375" cy="30088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https://plex2e.com/conference/wp-content/uploads/2015/02/CMF_logo_color-1.png">
            <a:extLst>
              <a:ext uri="{FF2B5EF4-FFF2-40B4-BE49-F238E27FC236}">
                <a16:creationId xmlns:a16="http://schemas.microsoft.com/office/drawing/2014/main" id="{31F90E5B-08A5-3B35-C9F4-B19DED3A6603}"/>
              </a:ext>
            </a:extLst>
          </p:cNvPr>
          <p:cNvPicPr>
            <a:picLocks noChangeAspect="1" noChangeArrowheads="1"/>
          </p:cNvPicPr>
          <p:nvPr/>
        </p:nvPicPr>
        <p:blipFill>
          <a:blip r:embed="rId4" cstate="print">
            <a:biLevel thresh="50000"/>
            <a:extLst>
              <a:ext uri="{28A0092B-C50C-407E-A947-70E740481C1C}">
                <a14:useLocalDpi xmlns:a14="http://schemas.microsoft.com/office/drawing/2010/main" val="0"/>
              </a:ext>
            </a:extLst>
          </a:blip>
          <a:srcRect/>
          <a:stretch>
            <a:fillRect/>
          </a:stretch>
        </p:blipFill>
        <p:spPr bwMode="auto">
          <a:xfrm>
            <a:off x="1915128" y="3582914"/>
            <a:ext cx="2760261" cy="10843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826C4015-1E42-9F85-A857-BE82534CB3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34693" y="3694958"/>
            <a:ext cx="1458518" cy="972345"/>
          </a:xfrm>
          <a:prstGeom prst="rect">
            <a:avLst/>
          </a:prstGeom>
        </p:spPr>
      </p:pic>
      <p:pic>
        <p:nvPicPr>
          <p:cNvPr id="18" name="Picture 17" descr="Logo, company name&#10;&#10;Description automatically generated">
            <a:extLst>
              <a:ext uri="{FF2B5EF4-FFF2-40B4-BE49-F238E27FC236}">
                <a16:creationId xmlns:a16="http://schemas.microsoft.com/office/drawing/2014/main" id="{8061CD5A-517B-9572-B44C-41AC5CFED4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34217" y="4702079"/>
            <a:ext cx="644379" cy="805473"/>
          </a:xfrm>
          <a:prstGeom prst="rect">
            <a:avLst/>
          </a:prstGeom>
        </p:spPr>
      </p:pic>
      <p:pic>
        <p:nvPicPr>
          <p:cNvPr id="19" name="Picture 18" descr="A black and white sign&#10;&#10;Description automatically generated with low confidence">
            <a:extLst>
              <a:ext uri="{FF2B5EF4-FFF2-40B4-BE49-F238E27FC236}">
                <a16:creationId xmlns:a16="http://schemas.microsoft.com/office/drawing/2014/main" id="{1897F52A-F372-3E33-3AA6-D730F6E84DB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28676" y="3975254"/>
            <a:ext cx="2174760" cy="428911"/>
          </a:xfrm>
          <a:prstGeom prst="rect">
            <a:avLst/>
          </a:prstGeom>
        </p:spPr>
      </p:pic>
      <p:pic>
        <p:nvPicPr>
          <p:cNvPr id="20" name="Picture 19" descr="A picture containing logo&#10;&#10;Description automatically generated">
            <a:extLst>
              <a:ext uri="{FF2B5EF4-FFF2-40B4-BE49-F238E27FC236}">
                <a16:creationId xmlns:a16="http://schemas.microsoft.com/office/drawing/2014/main" id="{1EC808F8-5D10-E574-C458-B47C8E96123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29369" y="4924284"/>
            <a:ext cx="1379691" cy="404710"/>
          </a:xfrm>
          <a:prstGeom prst="rect">
            <a:avLst/>
          </a:prstGeom>
        </p:spPr>
      </p:pic>
      <p:pic>
        <p:nvPicPr>
          <p:cNvPr id="21" name="Picture 20" descr="A picture containing text&#10;&#10;Description automatically generated">
            <a:extLst>
              <a:ext uri="{FF2B5EF4-FFF2-40B4-BE49-F238E27FC236}">
                <a16:creationId xmlns:a16="http://schemas.microsoft.com/office/drawing/2014/main" id="{A629EE93-8C02-E0F2-515F-14CBD0C45AF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21608" y="4942371"/>
            <a:ext cx="1794964" cy="500165"/>
          </a:xfrm>
          <a:prstGeom prst="rect">
            <a:avLst/>
          </a:prstGeom>
        </p:spPr>
      </p:pic>
      <p:pic>
        <p:nvPicPr>
          <p:cNvPr id="22" name="Picture 21" descr="Text&#10;&#10;Description automatically generated">
            <a:extLst>
              <a:ext uri="{FF2B5EF4-FFF2-40B4-BE49-F238E27FC236}">
                <a16:creationId xmlns:a16="http://schemas.microsoft.com/office/drawing/2014/main" id="{E91D9A97-403D-7DBF-C704-1E3406771F6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59834" y="4933879"/>
            <a:ext cx="1043602" cy="389140"/>
          </a:xfrm>
          <a:prstGeom prst="rect">
            <a:avLst/>
          </a:prstGeom>
        </p:spPr>
      </p:pic>
      <p:pic>
        <p:nvPicPr>
          <p:cNvPr id="24" name="Picture 23" descr="Logo&#10;&#10;Description automatically generated">
            <a:extLst>
              <a:ext uri="{FF2B5EF4-FFF2-40B4-BE49-F238E27FC236}">
                <a16:creationId xmlns:a16="http://schemas.microsoft.com/office/drawing/2014/main" id="{8F8E7E78-6C2F-5512-FAA0-9E70CCFD76F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34071" y="470673"/>
            <a:ext cx="1831490" cy="1144681"/>
          </a:xfrm>
          <a:prstGeom prst="rect">
            <a:avLst/>
          </a:prstGeom>
        </p:spPr>
      </p:pic>
    </p:spTree>
    <p:extLst>
      <p:ext uri="{BB962C8B-B14F-4D97-AF65-F5344CB8AC3E}">
        <p14:creationId xmlns:p14="http://schemas.microsoft.com/office/powerpoint/2010/main" val="3927832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03950CF-5BF2-4FB0-A36C-48C194F39E12}"/>
              </a:ext>
            </a:extLst>
          </p:cNvPr>
          <p:cNvSpPr>
            <a:spLocks noGrp="1"/>
          </p:cNvSpPr>
          <p:nvPr>
            <p:ph type="title"/>
          </p:nvPr>
        </p:nvSpPr>
        <p:spPr>
          <a:xfrm>
            <a:off x="5206766" y="637204"/>
            <a:ext cx="5897218" cy="884238"/>
          </a:xfrm>
        </p:spPr>
        <p:txBody>
          <a:bodyPr/>
          <a:lstStyle/>
          <a:p>
            <a:r>
              <a:rPr lang="en-US" dirty="0"/>
              <a:t>PROS / CONS</a:t>
            </a:r>
            <a:br>
              <a:rPr lang="en-US" dirty="0"/>
            </a:br>
            <a:endParaRPr lang="en-US" dirty="0"/>
          </a:p>
        </p:txBody>
      </p:sp>
      <p:pic>
        <p:nvPicPr>
          <p:cNvPr id="5" name="Picture Placeholder 4" descr="table with various people working on their laptops">
            <a:extLst>
              <a:ext uri="{FF2B5EF4-FFF2-40B4-BE49-F238E27FC236}">
                <a16:creationId xmlns:a16="http://schemas.microsoft.com/office/drawing/2014/main" id="{A0280051-D7F1-4438-B815-F0FF4906D141}"/>
              </a:ext>
            </a:extLst>
          </p:cNvPr>
          <p:cNvPicPr>
            <a:picLocks noGrp="1" noChangeAspect="1"/>
          </p:cNvPicPr>
          <p:nvPr>
            <p:ph type="pic" sz="quarter" idx="14"/>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23617" r="23617"/>
          <a:stretch/>
        </p:blipFill>
        <p:spPr>
          <a:xfrm>
            <a:off x="0" y="0"/>
            <a:ext cx="4353886" cy="6846932"/>
          </a:xfrm>
          <a:noFill/>
        </p:spPr>
      </p:pic>
      <p:sp>
        <p:nvSpPr>
          <p:cNvPr id="10" name="Text Placeholder 9">
            <a:extLst>
              <a:ext uri="{FF2B5EF4-FFF2-40B4-BE49-F238E27FC236}">
                <a16:creationId xmlns:a16="http://schemas.microsoft.com/office/drawing/2014/main" id="{255FA470-23EB-4512-8FFB-28DDAB08B002}"/>
              </a:ext>
            </a:extLst>
          </p:cNvPr>
          <p:cNvSpPr>
            <a:spLocks noGrp="1"/>
          </p:cNvSpPr>
          <p:nvPr>
            <p:ph type="body" sz="quarter" idx="16"/>
          </p:nvPr>
        </p:nvSpPr>
        <p:spPr>
          <a:xfrm>
            <a:off x="5336306" y="1571305"/>
            <a:ext cx="3673470" cy="464871"/>
          </a:xfrm>
        </p:spPr>
        <p:txBody>
          <a:bodyPr/>
          <a:lstStyle/>
          <a:p>
            <a:r>
              <a:rPr lang="en-US" dirty="0"/>
              <a:t>COM COMPONENTS WITH PLEX</a:t>
            </a:r>
          </a:p>
        </p:txBody>
      </p:sp>
      <p:sp>
        <p:nvSpPr>
          <p:cNvPr id="4" name="Slide Number Placeholder 3">
            <a:extLst>
              <a:ext uri="{FF2B5EF4-FFF2-40B4-BE49-F238E27FC236}">
                <a16:creationId xmlns:a16="http://schemas.microsoft.com/office/drawing/2014/main" id="{A4BADA18-8F0E-4249-A144-6CB8259BA65B}"/>
              </a:ext>
            </a:extLst>
          </p:cNvPr>
          <p:cNvSpPr>
            <a:spLocks noGrp="1"/>
          </p:cNvSpPr>
          <p:nvPr>
            <p:ph type="sldNum" sz="quarter" idx="4"/>
          </p:nvPr>
        </p:nvSpPr>
        <p:spPr/>
        <p:txBody>
          <a:bodyPr/>
          <a:lstStyle/>
          <a:p>
            <a:fld id="{8C2E478F-E849-4A8C-AF1F-CBCC78A7CBFA}" type="slidenum">
              <a:rPr lang="en-US" smtClean="0"/>
              <a:t>10</a:t>
            </a:fld>
            <a:endParaRPr lang="en-US" dirty="0"/>
          </a:p>
        </p:txBody>
      </p:sp>
      <p:graphicFrame>
        <p:nvGraphicFramePr>
          <p:cNvPr id="13" name="Table 12">
            <a:extLst>
              <a:ext uri="{FF2B5EF4-FFF2-40B4-BE49-F238E27FC236}">
                <a16:creationId xmlns:a16="http://schemas.microsoft.com/office/drawing/2014/main" id="{8C5A4EBF-D864-6290-AE4A-D8A05B223A71}"/>
              </a:ext>
            </a:extLst>
          </p:cNvPr>
          <p:cNvGraphicFramePr>
            <a:graphicFrameLocks noGrp="1"/>
          </p:cNvGraphicFramePr>
          <p:nvPr>
            <p:extLst>
              <p:ext uri="{D42A27DB-BD31-4B8C-83A1-F6EECF244321}">
                <p14:modId xmlns:p14="http://schemas.microsoft.com/office/powerpoint/2010/main" val="2802151473"/>
              </p:ext>
            </p:extLst>
          </p:nvPr>
        </p:nvGraphicFramePr>
        <p:xfrm>
          <a:off x="6227163" y="2858148"/>
          <a:ext cx="4400550" cy="2867433"/>
        </p:xfrm>
        <a:graphic>
          <a:graphicData uri="http://schemas.openxmlformats.org/drawingml/2006/table">
            <a:tbl>
              <a:tblPr firstRow="1">
                <a:effectLst>
                  <a:outerShdw blurRad="50800" dist="38100" dir="2700000" algn="tl" rotWithShape="0">
                    <a:prstClr val="black">
                      <a:alpha val="40000"/>
                    </a:prstClr>
                  </a:outerShdw>
                </a:effectLst>
                <a:tableStyleId>{F2DE63D5-997A-4646-A377-4702673A728D}</a:tableStyleId>
              </a:tblPr>
              <a:tblGrid>
                <a:gridCol w="2200275">
                  <a:extLst>
                    <a:ext uri="{9D8B030D-6E8A-4147-A177-3AD203B41FA5}">
                      <a16:colId xmlns:a16="http://schemas.microsoft.com/office/drawing/2014/main" val="3678141061"/>
                    </a:ext>
                  </a:extLst>
                </a:gridCol>
                <a:gridCol w="2200275">
                  <a:extLst>
                    <a:ext uri="{9D8B030D-6E8A-4147-A177-3AD203B41FA5}">
                      <a16:colId xmlns:a16="http://schemas.microsoft.com/office/drawing/2014/main" val="4132139631"/>
                    </a:ext>
                  </a:extLst>
                </a:gridCol>
              </a:tblGrid>
              <a:tr h="581433">
                <a:tc>
                  <a:txBody>
                    <a:bodyPr/>
                    <a:lstStyle/>
                    <a:p>
                      <a:pPr algn="ctr"/>
                      <a:r>
                        <a:rPr lang="en-US" sz="2000" b="1" kern="1200" spc="300" baseline="0" dirty="0">
                          <a:solidFill>
                            <a:schemeClr val="lt1"/>
                          </a:solidFill>
                          <a:latin typeface="+mn-lt"/>
                          <a:ea typeface="+mn-ea"/>
                          <a:cs typeface="+mn-cs"/>
                        </a:rPr>
                        <a:t>PROS</a:t>
                      </a:r>
                    </a:p>
                  </a:txBody>
                  <a:tcPr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accent5"/>
                        </a:gs>
                        <a:gs pos="100000">
                          <a:schemeClr val="accent2">
                            <a:lumMod val="97000"/>
                            <a:lumOff val="3000"/>
                          </a:schemeClr>
                        </a:gs>
                        <a:gs pos="50000">
                          <a:schemeClr val="accent1"/>
                        </a:gs>
                      </a:gsLst>
                      <a:path path="circle">
                        <a:fillToRect l="100000" t="100000"/>
                      </a:path>
                    </a:gradFill>
                  </a:tcPr>
                </a:tc>
                <a:tc>
                  <a:txBody>
                    <a:bodyPr/>
                    <a:lstStyle/>
                    <a:p>
                      <a:pPr algn="ctr"/>
                      <a:r>
                        <a:rPr lang="en-US" sz="2000" kern="1200" spc="300" baseline="0" dirty="0">
                          <a:solidFill>
                            <a:schemeClr val="lt1"/>
                          </a:solidFill>
                          <a:latin typeface="+mn-lt"/>
                          <a:ea typeface="+mn-ea"/>
                          <a:cs typeface="+mn-cs"/>
                        </a:rPr>
                        <a:t>CONS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accent5"/>
                        </a:gs>
                        <a:gs pos="100000">
                          <a:schemeClr val="accent2">
                            <a:lumMod val="97000"/>
                            <a:lumOff val="3000"/>
                          </a:schemeClr>
                        </a:gs>
                        <a:gs pos="50000">
                          <a:schemeClr val="accent1"/>
                        </a:gs>
                      </a:gsLst>
                      <a:path path="circle">
                        <a:fillToRect l="100000" t="100000"/>
                      </a:path>
                    </a:gradFill>
                  </a:tcPr>
                </a:tc>
                <a:extLst>
                  <a:ext uri="{0D108BD9-81ED-4DB2-BD59-A6C34878D82A}">
                    <a16:rowId xmlns:a16="http://schemas.microsoft.com/office/drawing/2014/main" val="3699926403"/>
                  </a:ext>
                </a:extLst>
              </a:tr>
              <a:tr h="731520">
                <a:tc>
                  <a:txBody>
                    <a:bodyPr/>
                    <a:lstStyle/>
                    <a:p>
                      <a:pPr algn="l"/>
                      <a:r>
                        <a:rPr lang="en-US" sz="1600" kern="1200" dirty="0">
                          <a:solidFill>
                            <a:schemeClr val="tx1"/>
                          </a:solidFill>
                          <a:latin typeface="+mn-lt"/>
                          <a:ea typeface="+mn-ea"/>
                          <a:cs typeface="+mn-cs"/>
                        </a:rPr>
                        <a:t>Extensible</a:t>
                      </a:r>
                    </a:p>
                  </a:txBody>
                  <a:tcPr marL="182880" anchor="ctr">
                    <a:lnL w="6350" cap="flat" cmpd="sng" algn="ctr">
                      <a:noFill/>
                      <a:prstDash val="solid"/>
                      <a:round/>
                      <a:headEnd type="none" w="med" len="med"/>
                      <a:tailEnd type="none" w="med" len="med"/>
                    </a:lnL>
                    <a:lnR w="3175" cap="flat" cmpd="sng" algn="ctr">
                      <a:solidFill>
                        <a:schemeClr val="bg2">
                          <a:lumMod val="50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US" sz="1600" kern="1200" dirty="0">
                          <a:solidFill>
                            <a:schemeClr val="tx1"/>
                          </a:solidFill>
                          <a:latin typeface="+mn-lt"/>
                          <a:ea typeface="+mn-ea"/>
                          <a:cs typeface="+mn-cs"/>
                        </a:rPr>
                        <a:t>Slow (multi-step)</a:t>
                      </a:r>
                    </a:p>
                  </a:txBody>
                  <a:tcPr anchor="ctr">
                    <a:lnL w="3175" cap="flat" cmpd="sng" algn="ctr">
                      <a:solidFill>
                        <a:schemeClr val="bg2">
                          <a:lumMod val="50000"/>
                        </a:schemeClr>
                      </a:solidFill>
                      <a:prstDash val="solid"/>
                      <a:round/>
                      <a:headEnd type="none" w="med" len="med"/>
                      <a:tailEnd type="none" w="med" len="med"/>
                    </a:lnL>
                    <a:lnR w="3175" cap="flat" cmpd="sng" algn="ctr">
                      <a:solidFill>
                        <a:schemeClr val="bg2">
                          <a:lumMod val="50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835390288"/>
                  </a:ext>
                </a:extLst>
              </a:tr>
              <a:tr h="731520">
                <a:tc>
                  <a:txBody>
                    <a:bodyPr/>
                    <a:lstStyle/>
                    <a:p>
                      <a:pPr algn="l"/>
                      <a:r>
                        <a:rPr lang="en-US" sz="1600" dirty="0"/>
                        <a:t>Easy integration with Plex Action Diagram patterns </a:t>
                      </a:r>
                      <a:endParaRPr lang="en-US" sz="1600" spc="300" dirty="0">
                        <a:solidFill>
                          <a:schemeClr val="tx1"/>
                        </a:solidFill>
                        <a:latin typeface="+mn-lt"/>
                        <a:cs typeface="Biome Light" panose="020B0303030204020804" pitchFamily="34" charset="0"/>
                      </a:endParaRPr>
                    </a:p>
                  </a:txBody>
                  <a:tcPr marL="182880" anchor="ctr">
                    <a:lnL w="6350" cap="flat" cmpd="sng" algn="ctr">
                      <a:noFill/>
                      <a:prstDash val="solid"/>
                      <a:round/>
                      <a:headEnd type="none" w="med" len="med"/>
                      <a:tailEnd type="none" w="med" len="med"/>
                    </a:lnL>
                    <a:lnR w="3175" cap="flat" cmpd="sng" algn="ctr">
                      <a:solidFill>
                        <a:schemeClr val="bg2">
                          <a:lumMod val="50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algn="ctr"/>
                      <a:endParaRPr lang="en-US" sz="1400" dirty="0">
                        <a:solidFill>
                          <a:schemeClr val="tx1"/>
                        </a:solidFill>
                        <a:latin typeface="+mn-lt"/>
                        <a:cs typeface="Biome Light" panose="020B0303030204020804" pitchFamily="34" charset="0"/>
                      </a:endParaRPr>
                    </a:p>
                  </a:txBody>
                  <a:tcPr anchor="ctr">
                    <a:lnL w="3175" cap="flat" cmpd="sng" algn="ctr">
                      <a:solidFill>
                        <a:schemeClr val="bg2">
                          <a:lumMod val="50000"/>
                        </a:schemeClr>
                      </a:solidFill>
                      <a:prstDash val="solid"/>
                      <a:round/>
                      <a:headEnd type="none" w="med" len="med"/>
                      <a:tailEnd type="none" w="med" len="med"/>
                    </a:lnL>
                    <a:lnR w="3175" cap="flat" cmpd="sng" algn="ctr">
                      <a:solidFill>
                        <a:schemeClr val="bg2">
                          <a:lumMod val="50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2940157297"/>
                  </a:ext>
                </a:extLst>
              </a:tr>
              <a:tr h="731520">
                <a:tc>
                  <a:txBody>
                    <a:bodyPr/>
                    <a:lstStyle/>
                    <a:p>
                      <a:pPr algn="l"/>
                      <a:r>
                        <a:rPr lang="en-US" sz="1600" dirty="0"/>
                        <a:t>No scripting knowledge required </a:t>
                      </a:r>
                      <a:endParaRPr lang="en-US" sz="1600" spc="300" dirty="0">
                        <a:solidFill>
                          <a:schemeClr val="tx1"/>
                        </a:solidFill>
                        <a:latin typeface="+mn-lt"/>
                        <a:cs typeface="Biome Light" panose="020B0303030204020804" pitchFamily="34" charset="0"/>
                      </a:endParaRPr>
                    </a:p>
                  </a:txBody>
                  <a:tcPr marL="182880" anchor="ctr">
                    <a:lnL w="6350" cap="flat" cmpd="sng" algn="ctr">
                      <a:noFill/>
                      <a:prstDash val="solid"/>
                      <a:round/>
                      <a:headEnd type="none" w="med" len="med"/>
                      <a:tailEnd type="none" w="med" len="med"/>
                    </a:lnL>
                    <a:lnR w="3175" cap="flat" cmpd="sng" algn="ctr">
                      <a:solidFill>
                        <a:schemeClr val="bg2">
                          <a:lumMod val="50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algn="ctr"/>
                      <a:endParaRPr lang="en-US" sz="1400" dirty="0">
                        <a:solidFill>
                          <a:schemeClr val="tx1"/>
                        </a:solidFill>
                        <a:latin typeface="+mn-lt"/>
                        <a:cs typeface="Biome Light" panose="020B0303030204020804" pitchFamily="34" charset="0"/>
                      </a:endParaRPr>
                    </a:p>
                  </a:txBody>
                  <a:tcPr anchor="ctr">
                    <a:lnL w="3175" cap="flat" cmpd="sng" algn="ctr">
                      <a:solidFill>
                        <a:schemeClr val="bg2">
                          <a:lumMod val="50000"/>
                        </a:schemeClr>
                      </a:solidFill>
                      <a:prstDash val="solid"/>
                      <a:round/>
                      <a:headEnd type="none" w="med" len="med"/>
                      <a:tailEnd type="none" w="med" len="med"/>
                    </a:lnL>
                    <a:lnR w="3175" cap="flat" cmpd="sng" algn="ctr">
                      <a:solidFill>
                        <a:schemeClr val="bg2">
                          <a:lumMod val="50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2159416761"/>
                  </a:ext>
                </a:extLst>
              </a:tr>
            </a:tbl>
          </a:graphicData>
        </a:graphic>
      </p:graphicFrame>
      <p:pic>
        <p:nvPicPr>
          <p:cNvPr id="14" name="Picture 13">
            <a:extLst>
              <a:ext uri="{FF2B5EF4-FFF2-40B4-BE49-F238E27FC236}">
                <a16:creationId xmlns:a16="http://schemas.microsoft.com/office/drawing/2014/main" id="{0ABCDFD1-EE86-6F62-13E2-D5C77E71D7F0}"/>
              </a:ext>
            </a:extLst>
          </p:cNvPr>
          <p:cNvPicPr>
            <a:picLocks noChangeAspect="1"/>
          </p:cNvPicPr>
          <p:nvPr/>
        </p:nvPicPr>
        <p:blipFill>
          <a:blip r:embed="rId5"/>
          <a:stretch>
            <a:fillRect/>
          </a:stretch>
        </p:blipFill>
        <p:spPr>
          <a:xfrm>
            <a:off x="370414" y="6135055"/>
            <a:ext cx="1850271" cy="666496"/>
          </a:xfrm>
          <a:prstGeom prst="rect">
            <a:avLst/>
          </a:prstGeom>
        </p:spPr>
      </p:pic>
    </p:spTree>
    <p:extLst>
      <p:ext uri="{BB962C8B-B14F-4D97-AF65-F5344CB8AC3E}">
        <p14:creationId xmlns:p14="http://schemas.microsoft.com/office/powerpoint/2010/main" val="3663063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012A40-80BD-B02C-C049-A91251A7AB2E}"/>
              </a:ext>
            </a:extLst>
          </p:cNvPr>
          <p:cNvPicPr>
            <a:picLocks noChangeAspect="1"/>
          </p:cNvPicPr>
          <p:nvPr/>
        </p:nvPicPr>
        <p:blipFill>
          <a:blip r:embed="rId2"/>
          <a:stretch>
            <a:fillRect/>
          </a:stretch>
        </p:blipFill>
        <p:spPr>
          <a:xfrm>
            <a:off x="0" y="-320948"/>
            <a:ext cx="12192000" cy="6858000"/>
          </a:xfrm>
          <a:prstGeom prst="rect">
            <a:avLst/>
          </a:prstGeom>
        </p:spPr>
      </p:pic>
      <p:sp>
        <p:nvSpPr>
          <p:cNvPr id="6" name="Title 5">
            <a:extLst>
              <a:ext uri="{FF2B5EF4-FFF2-40B4-BE49-F238E27FC236}">
                <a16:creationId xmlns:a16="http://schemas.microsoft.com/office/drawing/2014/main" id="{4F7706BE-EF2E-459C-8778-01DDD354C634}"/>
              </a:ext>
            </a:extLst>
          </p:cNvPr>
          <p:cNvSpPr>
            <a:spLocks noGrp="1"/>
          </p:cNvSpPr>
          <p:nvPr>
            <p:ph type="title" idx="4294967295"/>
          </p:nvPr>
        </p:nvSpPr>
        <p:spPr>
          <a:xfrm>
            <a:off x="702364" y="2598351"/>
            <a:ext cx="10787270" cy="830649"/>
          </a:xfrm>
        </p:spPr>
        <p:txBody>
          <a:bodyPr>
            <a:normAutofit/>
          </a:bodyPr>
          <a:lstStyle/>
          <a:p>
            <a:r>
              <a:rPr lang="en-US" sz="4000" b="1" spc="300" dirty="0"/>
              <a:t>demo</a:t>
            </a:r>
          </a:p>
        </p:txBody>
      </p:sp>
      <p:pic>
        <p:nvPicPr>
          <p:cNvPr id="18" name="Picture 17">
            <a:extLst>
              <a:ext uri="{FF2B5EF4-FFF2-40B4-BE49-F238E27FC236}">
                <a16:creationId xmlns:a16="http://schemas.microsoft.com/office/drawing/2014/main" id="{30EBC43A-0C2C-77ED-E717-EFCB45E98D63}"/>
              </a:ext>
            </a:extLst>
          </p:cNvPr>
          <p:cNvPicPr>
            <a:picLocks noChangeAspect="1"/>
          </p:cNvPicPr>
          <p:nvPr/>
        </p:nvPicPr>
        <p:blipFill>
          <a:blip r:embed="rId3"/>
          <a:stretch>
            <a:fillRect/>
          </a:stretch>
        </p:blipFill>
        <p:spPr>
          <a:xfrm>
            <a:off x="4782701" y="5136756"/>
            <a:ext cx="2626597" cy="946140"/>
          </a:xfrm>
          <a:prstGeom prst="rect">
            <a:avLst/>
          </a:prstGeom>
        </p:spPr>
      </p:pic>
    </p:spTree>
    <p:extLst>
      <p:ext uri="{BB962C8B-B14F-4D97-AF65-F5344CB8AC3E}">
        <p14:creationId xmlns:p14="http://schemas.microsoft.com/office/powerpoint/2010/main" val="582541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C42F6C-E068-EC7A-9CC1-42F63127B4B9}"/>
              </a:ext>
            </a:extLst>
          </p:cNvPr>
          <p:cNvPicPr>
            <a:picLocks noChangeAspect="1"/>
          </p:cNvPicPr>
          <p:nvPr/>
        </p:nvPicPr>
        <p:blipFill>
          <a:blip r:embed="rId2"/>
          <a:stretch>
            <a:fillRect/>
          </a:stretch>
        </p:blipFill>
        <p:spPr>
          <a:xfrm>
            <a:off x="0" y="-252466"/>
            <a:ext cx="12192000" cy="7110466"/>
          </a:xfrm>
          <a:prstGeom prst="rect">
            <a:avLst/>
          </a:prstGeom>
        </p:spPr>
      </p:pic>
      <p:sp>
        <p:nvSpPr>
          <p:cNvPr id="6" name="Title 5">
            <a:extLst>
              <a:ext uri="{FF2B5EF4-FFF2-40B4-BE49-F238E27FC236}">
                <a16:creationId xmlns:a16="http://schemas.microsoft.com/office/drawing/2014/main" id="{4F7706BE-EF2E-459C-8778-01DDD354C634}"/>
              </a:ext>
            </a:extLst>
          </p:cNvPr>
          <p:cNvSpPr>
            <a:spLocks noGrp="1"/>
          </p:cNvSpPr>
          <p:nvPr>
            <p:ph type="title" idx="4294967295"/>
          </p:nvPr>
        </p:nvSpPr>
        <p:spPr>
          <a:xfrm>
            <a:off x="702365" y="1660810"/>
            <a:ext cx="10787270" cy="830649"/>
          </a:xfrm>
        </p:spPr>
        <p:txBody>
          <a:bodyPr>
            <a:normAutofit/>
          </a:bodyPr>
          <a:lstStyle/>
          <a:p>
            <a:r>
              <a:rPr lang="en-US" sz="4000" b="1" spc="300" dirty="0"/>
              <a:t>THANK YOU</a:t>
            </a:r>
          </a:p>
        </p:txBody>
      </p:sp>
      <p:pic>
        <p:nvPicPr>
          <p:cNvPr id="28" name="Online Image Placeholder 27" descr="Envelope">
            <a:extLst>
              <a:ext uri="{FF2B5EF4-FFF2-40B4-BE49-F238E27FC236}">
                <a16:creationId xmlns:a16="http://schemas.microsoft.com/office/drawing/2014/main" id="{D4D09222-33EB-4F99-9A89-51E2E1E97584}"/>
              </a:ext>
            </a:extLst>
          </p:cNvPr>
          <p:cNvPicPr>
            <a:picLocks noGrp="1" noChangeAspect="1"/>
          </p:cNvPicPr>
          <p:nvPr>
            <p:ph type="clipArt" sz="quarter" idx="21"/>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163125" y="3153257"/>
            <a:ext cx="731520" cy="731520"/>
          </a:xfrm>
        </p:spPr>
      </p:pic>
      <p:sp>
        <p:nvSpPr>
          <p:cNvPr id="8" name="Text Placeholder 7">
            <a:extLst>
              <a:ext uri="{FF2B5EF4-FFF2-40B4-BE49-F238E27FC236}">
                <a16:creationId xmlns:a16="http://schemas.microsoft.com/office/drawing/2014/main" id="{0B070B25-2BBC-49AC-9CFA-1CD7195DF2D6}"/>
              </a:ext>
            </a:extLst>
          </p:cNvPr>
          <p:cNvSpPr>
            <a:spLocks noGrp="1"/>
          </p:cNvSpPr>
          <p:nvPr>
            <p:ph type="body" sz="quarter" idx="16"/>
          </p:nvPr>
        </p:nvSpPr>
        <p:spPr>
          <a:xfrm>
            <a:off x="2427872" y="3993319"/>
            <a:ext cx="3064668" cy="518795"/>
          </a:xfrm>
        </p:spPr>
        <p:txBody>
          <a:bodyPr/>
          <a:lstStyle/>
          <a:p>
            <a:r>
              <a:rPr lang="en-US" dirty="0"/>
              <a:t>BORYS VULGARIN F.</a:t>
            </a:r>
          </a:p>
        </p:txBody>
      </p:sp>
      <p:sp>
        <p:nvSpPr>
          <p:cNvPr id="10" name="Text Placeholder 9">
            <a:extLst>
              <a:ext uri="{FF2B5EF4-FFF2-40B4-BE49-F238E27FC236}">
                <a16:creationId xmlns:a16="http://schemas.microsoft.com/office/drawing/2014/main" id="{6E57A531-5B0F-485D-A015-BC78AD089BA6}"/>
              </a:ext>
            </a:extLst>
          </p:cNvPr>
          <p:cNvSpPr>
            <a:spLocks noGrp="1"/>
          </p:cNvSpPr>
          <p:nvPr>
            <p:ph type="body" sz="quarter" idx="18"/>
          </p:nvPr>
        </p:nvSpPr>
        <p:spPr>
          <a:xfrm>
            <a:off x="6521393" y="4027780"/>
            <a:ext cx="4227472" cy="518795"/>
          </a:xfrm>
        </p:spPr>
        <p:txBody>
          <a:bodyPr>
            <a:noAutofit/>
          </a:bodyPr>
          <a:lstStyle/>
          <a:p>
            <a:r>
              <a:rPr lang="en-US" sz="1600" dirty="0"/>
              <a:t>borys.vulgarin@cmfirstgroup.com</a:t>
            </a:r>
          </a:p>
        </p:txBody>
      </p:sp>
      <p:pic>
        <p:nvPicPr>
          <p:cNvPr id="15" name="Picture 14">
            <a:extLst>
              <a:ext uri="{FF2B5EF4-FFF2-40B4-BE49-F238E27FC236}">
                <a16:creationId xmlns:a16="http://schemas.microsoft.com/office/drawing/2014/main" id="{65237096-14DC-5DD4-1083-400661515689}"/>
              </a:ext>
            </a:extLst>
          </p:cNvPr>
          <p:cNvPicPr>
            <a:picLocks noChangeAspect="1"/>
          </p:cNvPicPr>
          <p:nvPr/>
        </p:nvPicPr>
        <p:blipFill>
          <a:blip r:embed="rId5"/>
          <a:stretch>
            <a:fillRect/>
          </a:stretch>
        </p:blipFill>
        <p:spPr>
          <a:xfrm>
            <a:off x="3447972" y="3176534"/>
            <a:ext cx="801565" cy="816785"/>
          </a:xfrm>
          <a:prstGeom prst="rect">
            <a:avLst/>
          </a:prstGeom>
        </p:spPr>
      </p:pic>
      <p:pic>
        <p:nvPicPr>
          <p:cNvPr id="18" name="Picture 17">
            <a:extLst>
              <a:ext uri="{FF2B5EF4-FFF2-40B4-BE49-F238E27FC236}">
                <a16:creationId xmlns:a16="http://schemas.microsoft.com/office/drawing/2014/main" id="{30EBC43A-0C2C-77ED-E717-EFCB45E98D63}"/>
              </a:ext>
            </a:extLst>
          </p:cNvPr>
          <p:cNvPicPr>
            <a:picLocks noChangeAspect="1"/>
          </p:cNvPicPr>
          <p:nvPr/>
        </p:nvPicPr>
        <p:blipFill>
          <a:blip r:embed="rId6"/>
          <a:stretch>
            <a:fillRect/>
          </a:stretch>
        </p:blipFill>
        <p:spPr>
          <a:xfrm>
            <a:off x="4782701" y="5136756"/>
            <a:ext cx="2626597" cy="946140"/>
          </a:xfrm>
          <a:prstGeom prst="rect">
            <a:avLst/>
          </a:prstGeom>
        </p:spPr>
      </p:pic>
    </p:spTree>
    <p:extLst>
      <p:ext uri="{BB962C8B-B14F-4D97-AF65-F5344CB8AC3E}">
        <p14:creationId xmlns:p14="http://schemas.microsoft.com/office/powerpoint/2010/main" val="2399482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7EF4CE-E0F9-4353-9C7D-5294DDF363C6}"/>
              </a:ext>
              <a:ext uri="{C183D7F6-B498-43B3-948B-1728B52AA6E4}">
                <adec:decorative xmlns:adec="http://schemas.microsoft.com/office/drawing/2017/decorative" val="1"/>
              </a:ext>
            </a:extLst>
          </p:cNvPr>
          <p:cNvSpPr/>
          <p:nvPr/>
        </p:nvSpPr>
        <p:spPr>
          <a:xfrm>
            <a:off x="594520" y="2418985"/>
            <a:ext cx="11002961" cy="557784"/>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3">
            <a:extLst>
              <a:ext uri="{FF2B5EF4-FFF2-40B4-BE49-F238E27FC236}">
                <a16:creationId xmlns:a16="http://schemas.microsoft.com/office/drawing/2014/main" id="{FAAB2787-6A77-4A87-993D-DDAF924185B5}"/>
              </a:ext>
            </a:extLst>
          </p:cNvPr>
          <p:cNvSpPr>
            <a:spLocks noGrp="1"/>
          </p:cNvSpPr>
          <p:nvPr>
            <p:ph type="title"/>
          </p:nvPr>
        </p:nvSpPr>
        <p:spPr/>
        <p:txBody>
          <a:bodyPr>
            <a:normAutofit/>
          </a:bodyPr>
          <a:lstStyle/>
          <a:p>
            <a:r>
              <a:rPr lang="en-US" sz="4800" dirty="0"/>
              <a:t>Growth by sector </a:t>
            </a:r>
          </a:p>
        </p:txBody>
      </p:sp>
      <p:graphicFrame>
        <p:nvGraphicFramePr>
          <p:cNvPr id="6" name="Table 2" descr="Table Goes Here">
            <a:extLst>
              <a:ext uri="{FF2B5EF4-FFF2-40B4-BE49-F238E27FC236}">
                <a16:creationId xmlns:a16="http://schemas.microsoft.com/office/drawing/2014/main" id="{0E9A2E70-9C73-45A4-9B0C-E2433CF2A835}"/>
              </a:ext>
            </a:extLst>
          </p:cNvPr>
          <p:cNvGraphicFramePr>
            <a:graphicFrameLocks noGrp="1"/>
          </p:cNvGraphicFramePr>
          <p:nvPr>
            <p:ph idx="4294967295"/>
            <p:extLst>
              <p:ext uri="{D42A27DB-BD31-4B8C-83A1-F6EECF244321}">
                <p14:modId xmlns:p14="http://schemas.microsoft.com/office/powerpoint/2010/main" val="996309014"/>
              </p:ext>
            </p:extLst>
          </p:nvPr>
        </p:nvGraphicFramePr>
        <p:xfrm>
          <a:off x="595313" y="2406285"/>
          <a:ext cx="11001375" cy="2775993"/>
        </p:xfrm>
        <a:graphic>
          <a:graphicData uri="http://schemas.openxmlformats.org/drawingml/2006/table">
            <a:tbl>
              <a:tblPr firstRow="1">
                <a:tableStyleId>{F2DE63D5-997A-4646-A377-4702673A728D}</a:tableStyleId>
              </a:tblPr>
              <a:tblGrid>
                <a:gridCol w="2200275">
                  <a:extLst>
                    <a:ext uri="{9D8B030D-6E8A-4147-A177-3AD203B41FA5}">
                      <a16:colId xmlns:a16="http://schemas.microsoft.com/office/drawing/2014/main" val="2481577866"/>
                    </a:ext>
                  </a:extLst>
                </a:gridCol>
                <a:gridCol w="2200275">
                  <a:extLst>
                    <a:ext uri="{9D8B030D-6E8A-4147-A177-3AD203B41FA5}">
                      <a16:colId xmlns:a16="http://schemas.microsoft.com/office/drawing/2014/main" val="2836427615"/>
                    </a:ext>
                  </a:extLst>
                </a:gridCol>
                <a:gridCol w="2200275">
                  <a:extLst>
                    <a:ext uri="{9D8B030D-6E8A-4147-A177-3AD203B41FA5}">
                      <a16:colId xmlns:a16="http://schemas.microsoft.com/office/drawing/2014/main" val="310093864"/>
                    </a:ext>
                  </a:extLst>
                </a:gridCol>
                <a:gridCol w="2200275">
                  <a:extLst>
                    <a:ext uri="{9D8B030D-6E8A-4147-A177-3AD203B41FA5}">
                      <a16:colId xmlns:a16="http://schemas.microsoft.com/office/drawing/2014/main" val="2023951014"/>
                    </a:ext>
                  </a:extLst>
                </a:gridCol>
                <a:gridCol w="2200275">
                  <a:extLst>
                    <a:ext uri="{9D8B030D-6E8A-4147-A177-3AD203B41FA5}">
                      <a16:colId xmlns:a16="http://schemas.microsoft.com/office/drawing/2014/main" val="2906063091"/>
                    </a:ext>
                  </a:extLst>
                </a:gridCol>
              </a:tblGrid>
              <a:tr h="581433">
                <a:tc>
                  <a:txBody>
                    <a:bodyPr/>
                    <a:lstStyle/>
                    <a:p>
                      <a:endParaRPr lang="en-US" dirty="0">
                        <a:latin typeface="+mn-lt"/>
                        <a:cs typeface="Biome Light" panose="020B0303030204020804" pitchFamily="34" charset="0"/>
                      </a:endParaRPr>
                    </a:p>
                  </a:txBody>
                  <a:tcPr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latin typeface="+mn-lt"/>
                          <a:cs typeface="Biome Light" panose="020B0303030204020804" pitchFamily="34" charset="0"/>
                        </a:rPr>
                        <a:t>Q1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latin typeface="+mn-lt"/>
                          <a:cs typeface="Biome Light" panose="020B0303030204020804" pitchFamily="34" charset="0"/>
                        </a:rPr>
                        <a:t>Q2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latin typeface="+mn-lt"/>
                          <a:cs typeface="Biome Light" panose="020B0303030204020804" pitchFamily="34" charset="0"/>
                        </a:rPr>
                        <a:t>Q3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latin typeface="+mn-lt"/>
                          <a:cs typeface="Biome Light" panose="020B0303030204020804" pitchFamily="34" charset="0"/>
                        </a:rPr>
                        <a:t>Q4</a:t>
                      </a:r>
                    </a:p>
                  </a:txBody>
                  <a:tcPr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3420419"/>
                  </a:ext>
                </a:extLst>
              </a:tr>
              <a:tr h="731520">
                <a:tc>
                  <a:txBody>
                    <a:bodyPr/>
                    <a:lstStyle/>
                    <a:p>
                      <a:pPr algn="l"/>
                      <a:r>
                        <a:rPr lang="en-US" sz="1600" spc="300" dirty="0">
                          <a:solidFill>
                            <a:schemeClr val="tx1"/>
                          </a:solidFill>
                          <a:latin typeface="+mn-lt"/>
                          <a:cs typeface="Biome Light" panose="020B0303030204020804" pitchFamily="34" charset="0"/>
                        </a:rPr>
                        <a:t>SERIES 1</a:t>
                      </a:r>
                    </a:p>
                  </a:txBody>
                  <a:tcPr marL="182880" anchor="ctr">
                    <a:lnL w="6350" cap="flat" cmpd="sng" algn="ctr">
                      <a:noFill/>
                      <a:prstDash val="solid"/>
                      <a:round/>
                      <a:headEnd type="none" w="med" len="med"/>
                      <a:tailEnd type="none" w="med" len="med"/>
                    </a:lnL>
                    <a:lnR w="3175" cap="flat" cmpd="sng" algn="ctr">
                      <a:solidFill>
                        <a:schemeClr val="bg2">
                          <a:lumMod val="50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US" sz="1400" dirty="0">
                          <a:solidFill>
                            <a:schemeClr val="tx1"/>
                          </a:solidFill>
                          <a:latin typeface="+mn-lt"/>
                          <a:cs typeface="Biome Light" panose="020B0303030204020804" pitchFamily="34" charset="0"/>
                        </a:rPr>
                        <a:t>4.3</a:t>
                      </a:r>
                    </a:p>
                  </a:txBody>
                  <a:tcPr anchor="ctr">
                    <a:lnL w="3175" cap="flat" cmpd="sng" algn="ctr">
                      <a:solidFill>
                        <a:schemeClr val="bg2">
                          <a:lumMod val="50000"/>
                        </a:schemeClr>
                      </a:solidFill>
                      <a:prstDash val="solid"/>
                      <a:round/>
                      <a:headEnd type="none" w="med" len="med"/>
                      <a:tailEnd type="none" w="med" len="med"/>
                    </a:lnL>
                    <a:lnR w="3175" cap="flat" cmpd="sng" algn="ctr">
                      <a:solidFill>
                        <a:schemeClr val="bg2">
                          <a:lumMod val="50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noFill/>
                  </a:tcPr>
                </a:tc>
                <a:tc>
                  <a:txBody>
                    <a:bodyPr/>
                    <a:lstStyle/>
                    <a:p>
                      <a:pPr algn="ctr"/>
                      <a:r>
                        <a:rPr lang="en-US" sz="1400" dirty="0">
                          <a:solidFill>
                            <a:schemeClr val="tx1"/>
                          </a:solidFill>
                          <a:latin typeface="+mn-lt"/>
                          <a:cs typeface="Biome Light" panose="020B0303030204020804" pitchFamily="34" charset="0"/>
                        </a:rPr>
                        <a:t>2.5</a:t>
                      </a:r>
                    </a:p>
                  </a:txBody>
                  <a:tcPr anchor="ctr">
                    <a:lnL w="3175" cap="flat" cmpd="sng" algn="ctr">
                      <a:solidFill>
                        <a:schemeClr val="bg2">
                          <a:lumMod val="50000"/>
                        </a:schemeClr>
                      </a:solidFill>
                      <a:prstDash val="solid"/>
                      <a:round/>
                      <a:headEnd type="none" w="med" len="med"/>
                      <a:tailEnd type="none" w="med" len="med"/>
                    </a:lnL>
                    <a:lnR w="3175" cap="flat" cmpd="sng" algn="ctr">
                      <a:solidFill>
                        <a:schemeClr val="bg2">
                          <a:lumMod val="50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noFill/>
                  </a:tcPr>
                </a:tc>
                <a:tc>
                  <a:txBody>
                    <a:bodyPr/>
                    <a:lstStyle/>
                    <a:p>
                      <a:pPr algn="ctr"/>
                      <a:r>
                        <a:rPr lang="en-US" sz="1400" dirty="0">
                          <a:solidFill>
                            <a:schemeClr val="tx1"/>
                          </a:solidFill>
                          <a:latin typeface="+mn-lt"/>
                          <a:cs typeface="Biome Light" panose="020B0303030204020804" pitchFamily="34" charset="0"/>
                        </a:rPr>
                        <a:t>3.5</a:t>
                      </a:r>
                    </a:p>
                  </a:txBody>
                  <a:tcPr anchor="ctr">
                    <a:lnL w="3175" cap="flat" cmpd="sng" algn="ctr">
                      <a:solidFill>
                        <a:schemeClr val="bg2">
                          <a:lumMod val="50000"/>
                        </a:schemeClr>
                      </a:solidFill>
                      <a:prstDash val="solid"/>
                      <a:round/>
                      <a:headEnd type="none" w="med" len="med"/>
                      <a:tailEnd type="none" w="med" len="med"/>
                    </a:lnL>
                    <a:lnR w="3175" cap="flat" cmpd="sng" algn="ctr">
                      <a:solidFill>
                        <a:schemeClr val="bg2">
                          <a:lumMod val="50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noFill/>
                  </a:tcPr>
                </a:tc>
                <a:tc>
                  <a:txBody>
                    <a:bodyPr/>
                    <a:lstStyle/>
                    <a:p>
                      <a:pPr algn="ctr"/>
                      <a:r>
                        <a:rPr lang="en-US" sz="1400" dirty="0">
                          <a:solidFill>
                            <a:schemeClr val="tx1"/>
                          </a:solidFill>
                          <a:latin typeface="+mn-lt"/>
                          <a:cs typeface="Biome Light" panose="020B0303030204020804" pitchFamily="34" charset="0"/>
                        </a:rPr>
                        <a:t>4.5</a:t>
                      </a:r>
                    </a:p>
                  </a:txBody>
                  <a:tcPr anchor="ctr">
                    <a:lnL w="3175" cap="flat" cmpd="sng" algn="ctr">
                      <a:solidFill>
                        <a:schemeClr val="bg2">
                          <a:lumMod val="50000"/>
                        </a:schemeClr>
                      </a:solid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3883246291"/>
                  </a:ext>
                </a:extLst>
              </a:tr>
              <a:tr h="731520">
                <a:tc>
                  <a:txBody>
                    <a:bodyPr/>
                    <a:lstStyle/>
                    <a:p>
                      <a:pPr algn="l"/>
                      <a:r>
                        <a:rPr lang="en-US" sz="1600" spc="300" dirty="0">
                          <a:solidFill>
                            <a:schemeClr val="tx1"/>
                          </a:solidFill>
                          <a:latin typeface="+mn-lt"/>
                          <a:cs typeface="Biome Light" panose="020B0303030204020804" pitchFamily="34" charset="0"/>
                        </a:rPr>
                        <a:t>SERIES 2</a:t>
                      </a:r>
                    </a:p>
                  </a:txBody>
                  <a:tcPr marL="182880" anchor="ctr">
                    <a:lnL w="6350" cap="flat" cmpd="sng" algn="ctr">
                      <a:noFill/>
                      <a:prstDash val="solid"/>
                      <a:round/>
                      <a:headEnd type="none" w="med" len="med"/>
                      <a:tailEnd type="none" w="med" len="med"/>
                    </a:lnL>
                    <a:lnR w="3175" cap="flat" cmpd="sng" algn="ctr">
                      <a:solidFill>
                        <a:schemeClr val="bg2">
                          <a:lumMod val="50000"/>
                        </a:schemeClr>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US" sz="1400" dirty="0">
                          <a:solidFill>
                            <a:schemeClr val="tx1"/>
                          </a:solidFill>
                          <a:latin typeface="+mn-lt"/>
                          <a:cs typeface="Biome Light" panose="020B0303030204020804" pitchFamily="34" charset="0"/>
                        </a:rPr>
                        <a:t>2.4</a:t>
                      </a:r>
                    </a:p>
                  </a:txBody>
                  <a:tcPr anchor="ctr">
                    <a:lnL w="3175" cap="flat" cmpd="sng" algn="ctr">
                      <a:solidFill>
                        <a:schemeClr val="bg2">
                          <a:lumMod val="50000"/>
                        </a:schemeClr>
                      </a:solidFill>
                      <a:prstDash val="solid"/>
                      <a:round/>
                      <a:headEnd type="none" w="med" len="med"/>
                      <a:tailEnd type="none" w="med" len="med"/>
                    </a:lnL>
                    <a:lnR w="3175" cap="flat" cmpd="sng" algn="ctr">
                      <a:solidFill>
                        <a:schemeClr val="bg2">
                          <a:lumMod val="50000"/>
                        </a:schemeClr>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a:r>
                        <a:rPr lang="en-US" sz="1400" dirty="0">
                          <a:solidFill>
                            <a:schemeClr val="tx1"/>
                          </a:solidFill>
                          <a:latin typeface="+mn-lt"/>
                          <a:cs typeface="Biome Light" panose="020B0303030204020804" pitchFamily="34" charset="0"/>
                        </a:rPr>
                        <a:t>4.4</a:t>
                      </a:r>
                    </a:p>
                  </a:txBody>
                  <a:tcPr anchor="ctr">
                    <a:lnL w="3175" cap="flat" cmpd="sng" algn="ctr">
                      <a:solidFill>
                        <a:schemeClr val="bg2">
                          <a:lumMod val="50000"/>
                        </a:schemeClr>
                      </a:solidFill>
                      <a:prstDash val="solid"/>
                      <a:round/>
                      <a:headEnd type="none" w="med" len="med"/>
                      <a:tailEnd type="none" w="med" len="med"/>
                    </a:lnL>
                    <a:lnR w="3175" cap="flat" cmpd="sng" algn="ctr">
                      <a:solidFill>
                        <a:schemeClr val="bg2">
                          <a:lumMod val="50000"/>
                        </a:schemeClr>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a:r>
                        <a:rPr lang="en-US" sz="1400" dirty="0">
                          <a:solidFill>
                            <a:schemeClr val="tx1"/>
                          </a:solidFill>
                          <a:latin typeface="+mn-lt"/>
                          <a:cs typeface="Biome Light" panose="020B0303030204020804" pitchFamily="34" charset="0"/>
                        </a:rPr>
                        <a:t>1.8</a:t>
                      </a:r>
                    </a:p>
                  </a:txBody>
                  <a:tcPr anchor="ctr">
                    <a:lnL w="3175" cap="flat" cmpd="sng" algn="ctr">
                      <a:solidFill>
                        <a:schemeClr val="bg2">
                          <a:lumMod val="50000"/>
                        </a:schemeClr>
                      </a:solidFill>
                      <a:prstDash val="solid"/>
                      <a:round/>
                      <a:headEnd type="none" w="med" len="med"/>
                      <a:tailEnd type="none" w="med" len="med"/>
                    </a:lnL>
                    <a:lnR w="3175" cap="flat" cmpd="sng" algn="ctr">
                      <a:solidFill>
                        <a:schemeClr val="bg2">
                          <a:lumMod val="50000"/>
                        </a:schemeClr>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a:r>
                        <a:rPr lang="en-US" sz="1400" dirty="0">
                          <a:solidFill>
                            <a:schemeClr val="tx1"/>
                          </a:solidFill>
                          <a:latin typeface="+mn-lt"/>
                          <a:cs typeface="Biome Light" panose="020B0303030204020804" pitchFamily="34" charset="0"/>
                        </a:rPr>
                        <a:t>2.8</a:t>
                      </a:r>
                    </a:p>
                  </a:txBody>
                  <a:tcPr anchor="ctr">
                    <a:lnL w="3175" cap="flat" cmpd="sng" algn="ctr">
                      <a:solidFill>
                        <a:schemeClr val="bg2">
                          <a:lumMod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3502607855"/>
                  </a:ext>
                </a:extLst>
              </a:tr>
              <a:tr h="731520">
                <a:tc>
                  <a:txBody>
                    <a:bodyPr/>
                    <a:lstStyle/>
                    <a:p>
                      <a:pPr algn="l"/>
                      <a:r>
                        <a:rPr lang="en-US" sz="1600" spc="300" dirty="0">
                          <a:solidFill>
                            <a:schemeClr val="tx1"/>
                          </a:solidFill>
                          <a:latin typeface="+mn-lt"/>
                          <a:cs typeface="Biome Light" panose="020B0303030204020804" pitchFamily="34" charset="0"/>
                        </a:rPr>
                        <a:t>SERIES 3</a:t>
                      </a:r>
                    </a:p>
                  </a:txBody>
                  <a:tcPr marL="182880" anchor="ctr">
                    <a:lnL w="6350" cap="flat" cmpd="sng" algn="ctr">
                      <a:noFill/>
                      <a:prstDash val="solid"/>
                      <a:round/>
                      <a:headEnd type="none" w="med" len="med"/>
                      <a:tailEnd type="none" w="med" len="med"/>
                    </a:lnL>
                    <a:lnR w="3175" cap="flat" cmpd="sng" algn="ctr">
                      <a:solidFill>
                        <a:schemeClr val="bg2">
                          <a:lumMod val="50000"/>
                        </a:schemeClr>
                      </a:solidFill>
                      <a:prstDash val="solid"/>
                      <a:round/>
                      <a:headEnd type="none" w="med" len="med"/>
                      <a:tailEnd type="none" w="med" len="med"/>
                    </a:lnR>
                    <a:lnT w="6350" cap="flat" cmpd="sng" algn="ctr">
                      <a:noFill/>
                      <a:prstDash val="solid"/>
                      <a:miter lim="800000"/>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solidFill>
                            <a:schemeClr val="tx1"/>
                          </a:solidFill>
                          <a:latin typeface="+mn-lt"/>
                          <a:cs typeface="Biome Light" panose="020B0303030204020804" pitchFamily="34" charset="0"/>
                        </a:rPr>
                        <a:t>2</a:t>
                      </a:r>
                    </a:p>
                  </a:txBody>
                  <a:tcPr anchor="ctr">
                    <a:lnL w="3175" cap="flat" cmpd="sng" algn="ctr">
                      <a:solidFill>
                        <a:schemeClr val="bg2">
                          <a:lumMod val="50000"/>
                        </a:schemeClr>
                      </a:solidFill>
                      <a:prstDash val="solid"/>
                      <a:round/>
                      <a:headEnd type="none" w="med" len="med"/>
                      <a:tailEnd type="none" w="med" len="med"/>
                    </a:lnL>
                    <a:lnR w="3175" cap="flat" cmpd="sng" algn="ctr">
                      <a:solidFill>
                        <a:schemeClr val="bg2">
                          <a:lumMod val="50000"/>
                        </a:schemeClr>
                      </a:solidFill>
                      <a:prstDash val="solid"/>
                      <a:round/>
                      <a:headEnd type="none" w="med" len="med"/>
                      <a:tailEnd type="none" w="med" len="med"/>
                    </a:lnR>
                    <a:lnT w="6350" cap="flat" cmpd="sng" algn="ctr">
                      <a:noFill/>
                      <a:prstDash val="solid"/>
                      <a:miter lim="800000"/>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1"/>
                          </a:solidFill>
                          <a:latin typeface="+mn-lt"/>
                          <a:cs typeface="Biome Light" panose="020B0303030204020804" pitchFamily="34" charset="0"/>
                        </a:rPr>
                        <a:t>2</a:t>
                      </a:r>
                    </a:p>
                  </a:txBody>
                  <a:tcPr anchor="ctr">
                    <a:lnL w="3175" cap="flat" cmpd="sng" algn="ctr">
                      <a:solidFill>
                        <a:schemeClr val="bg2">
                          <a:lumMod val="50000"/>
                        </a:schemeClr>
                      </a:solidFill>
                      <a:prstDash val="solid"/>
                      <a:round/>
                      <a:headEnd type="none" w="med" len="med"/>
                      <a:tailEnd type="none" w="med" len="med"/>
                    </a:lnL>
                    <a:lnR w="3175" cap="flat" cmpd="sng" algn="ctr">
                      <a:solidFill>
                        <a:schemeClr val="bg2">
                          <a:lumMod val="50000"/>
                        </a:schemeClr>
                      </a:solidFill>
                      <a:prstDash val="solid"/>
                      <a:round/>
                      <a:headEnd type="none" w="med" len="med"/>
                      <a:tailEnd type="none" w="med" len="med"/>
                    </a:lnR>
                    <a:lnT w="6350" cap="flat" cmpd="sng" algn="ctr">
                      <a:noFill/>
                      <a:prstDash val="solid"/>
                      <a:miter lim="800000"/>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1"/>
                          </a:solidFill>
                          <a:latin typeface="+mn-lt"/>
                          <a:cs typeface="Biome Light" panose="020B0303030204020804" pitchFamily="34" charset="0"/>
                        </a:rPr>
                        <a:t>3</a:t>
                      </a:r>
                    </a:p>
                  </a:txBody>
                  <a:tcPr anchor="ctr">
                    <a:lnL w="3175" cap="flat" cmpd="sng" algn="ctr">
                      <a:solidFill>
                        <a:schemeClr val="bg2">
                          <a:lumMod val="50000"/>
                        </a:schemeClr>
                      </a:solidFill>
                      <a:prstDash val="solid"/>
                      <a:round/>
                      <a:headEnd type="none" w="med" len="med"/>
                      <a:tailEnd type="none" w="med" len="med"/>
                    </a:lnL>
                    <a:lnR w="3175" cap="flat" cmpd="sng" algn="ctr">
                      <a:solidFill>
                        <a:schemeClr val="bg2">
                          <a:lumMod val="50000"/>
                        </a:schemeClr>
                      </a:solidFill>
                      <a:prstDash val="solid"/>
                      <a:round/>
                      <a:headEnd type="none" w="med" len="med"/>
                      <a:tailEnd type="none" w="med" len="med"/>
                    </a:lnR>
                    <a:lnT w="6350" cap="flat" cmpd="sng" algn="ctr">
                      <a:noFill/>
                      <a:prstDash val="solid"/>
                      <a:miter lim="800000"/>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1"/>
                          </a:solidFill>
                          <a:latin typeface="+mn-lt"/>
                          <a:cs typeface="Biome Light" panose="020B0303030204020804" pitchFamily="34" charset="0"/>
                        </a:rPr>
                        <a:t>5</a:t>
                      </a:r>
                    </a:p>
                  </a:txBody>
                  <a:tcPr anchor="ctr">
                    <a:lnL w="3175" cap="flat" cmpd="sng" algn="ctr">
                      <a:solidFill>
                        <a:schemeClr val="bg2">
                          <a:lumMod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miter lim="800000"/>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125802"/>
                  </a:ext>
                </a:extLst>
              </a:tr>
            </a:tbl>
          </a:graphicData>
        </a:graphic>
      </p:graphicFrame>
      <p:sp>
        <p:nvSpPr>
          <p:cNvPr id="2" name="Slide Number Placeholder 1">
            <a:extLst>
              <a:ext uri="{FF2B5EF4-FFF2-40B4-BE49-F238E27FC236}">
                <a16:creationId xmlns:a16="http://schemas.microsoft.com/office/drawing/2014/main" id="{6AC2F439-9B68-4159-977F-8EC563FB1552}"/>
              </a:ext>
            </a:extLst>
          </p:cNvPr>
          <p:cNvSpPr>
            <a:spLocks noGrp="1"/>
          </p:cNvSpPr>
          <p:nvPr>
            <p:ph type="sldNum" sz="quarter" idx="11"/>
          </p:nvPr>
        </p:nvSpPr>
        <p:spPr/>
        <p:txBody>
          <a:bodyPr/>
          <a:lstStyle/>
          <a:p>
            <a:fld id="{8C2E478F-E849-4A8C-AF1F-CBCC78A7CBFA}" type="slidenum">
              <a:rPr lang="en-US" smtClean="0"/>
              <a:t>13</a:t>
            </a:fld>
            <a:endParaRPr lang="en-US" dirty="0"/>
          </a:p>
        </p:txBody>
      </p:sp>
    </p:spTree>
    <p:extLst>
      <p:ext uri="{BB962C8B-B14F-4D97-AF65-F5344CB8AC3E}">
        <p14:creationId xmlns:p14="http://schemas.microsoft.com/office/powerpoint/2010/main" val="2779095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8" name="Picture Placeholder 7" descr="close up of computer code">
            <a:extLst>
              <a:ext uri="{FF2B5EF4-FFF2-40B4-BE49-F238E27FC236}">
                <a16:creationId xmlns:a16="http://schemas.microsoft.com/office/drawing/2014/main" id="{1D5DB266-C804-437C-AED7-3D057820D244}"/>
              </a:ext>
            </a:extLst>
          </p:cNvPr>
          <p:cNvPicPr>
            <a:picLocks noGrp="1" noChangeAspect="1"/>
          </p:cNvPicPr>
          <p:nvPr>
            <p:ph type="pic" sz="quarter" idx="10"/>
          </p:nvPr>
        </p:nvPicPr>
        <p:blipFill rotWithShape="1">
          <a:blip r:embed="rId2">
            <a:alphaModFix amt="35000"/>
            <a:extLst>
              <a:ext uri="{BEBA8EAE-BF5A-486C-A8C5-ECC9F3942E4B}">
                <a14:imgProps xmlns:a14="http://schemas.microsoft.com/office/drawing/2010/main">
                  <a14:imgLayer r:embed="rId3">
                    <a14:imgEffect>
                      <a14:saturation sat="0"/>
                    </a14:imgEffect>
                  </a14:imgLayer>
                </a14:imgProps>
              </a:ext>
            </a:extLst>
          </a:blip>
          <a:srcRect t="7813" b="7813"/>
          <a:stretch/>
        </p:blipFill>
        <p:spPr/>
      </p:pic>
      <p:sp>
        <p:nvSpPr>
          <p:cNvPr id="5" name="Title 4">
            <a:extLst>
              <a:ext uri="{FF2B5EF4-FFF2-40B4-BE49-F238E27FC236}">
                <a16:creationId xmlns:a16="http://schemas.microsoft.com/office/drawing/2014/main" id="{14AB6F96-E5E8-4B40-A18C-2D078D1C2D4F}"/>
              </a:ext>
            </a:extLst>
          </p:cNvPr>
          <p:cNvSpPr>
            <a:spLocks noGrp="1"/>
          </p:cNvSpPr>
          <p:nvPr>
            <p:ph type="title"/>
          </p:nvPr>
        </p:nvSpPr>
        <p:spPr/>
        <p:txBody>
          <a:bodyPr>
            <a:normAutofit/>
          </a:bodyPr>
          <a:lstStyle/>
          <a:p>
            <a:r>
              <a:rPr lang="en-US" dirty="0"/>
              <a:t>A SATISFIED CUTOMER</a:t>
            </a:r>
          </a:p>
        </p:txBody>
      </p:sp>
      <p:sp>
        <p:nvSpPr>
          <p:cNvPr id="2" name="Text Placeholder 1">
            <a:extLst>
              <a:ext uri="{FF2B5EF4-FFF2-40B4-BE49-F238E27FC236}">
                <a16:creationId xmlns:a16="http://schemas.microsoft.com/office/drawing/2014/main" id="{DAF72BBC-FC90-4B63-96CA-ABED853DBAD0}"/>
              </a:ext>
            </a:extLst>
          </p:cNvPr>
          <p:cNvSpPr>
            <a:spLocks noGrp="1"/>
          </p:cNvSpPr>
          <p:nvPr>
            <p:ph type="body" sz="quarter" idx="11"/>
          </p:nvPr>
        </p:nvSpPr>
        <p:spPr/>
        <p:txBody>
          <a:bodyPr/>
          <a:lstStyle/>
          <a:p>
            <a:r>
              <a:rPr lang="en-US" dirty="0"/>
              <a:t>FABRIKAM WAS GREAT TO WORK WITH. LARISSA WAS MY REPRESENTATIVE AND SHE ANTICIPATED MY NEEDS AND WORKED DILIGENTLY TO FIX MY ISSUE.</a:t>
            </a:r>
          </a:p>
        </p:txBody>
      </p:sp>
    </p:spTree>
    <p:extLst>
      <p:ext uri="{BB962C8B-B14F-4D97-AF65-F5344CB8AC3E}">
        <p14:creationId xmlns:p14="http://schemas.microsoft.com/office/powerpoint/2010/main" val="839779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0AEA731-C7D0-4A0E-B871-4F369D8BEAC5}"/>
              </a:ext>
            </a:extLst>
          </p:cNvPr>
          <p:cNvSpPr>
            <a:spLocks noGrp="1"/>
          </p:cNvSpPr>
          <p:nvPr>
            <p:ph type="title"/>
          </p:nvPr>
        </p:nvSpPr>
        <p:spPr/>
        <p:txBody>
          <a:bodyPr/>
          <a:lstStyle/>
          <a:p>
            <a:r>
              <a:rPr lang="en-US" dirty="0"/>
              <a:t>Meet the team</a:t>
            </a:r>
          </a:p>
        </p:txBody>
      </p:sp>
      <p:pic>
        <p:nvPicPr>
          <p:cNvPr id="11" name="Picture Placeholder 10" descr="portrait">
            <a:extLst>
              <a:ext uri="{FF2B5EF4-FFF2-40B4-BE49-F238E27FC236}">
                <a16:creationId xmlns:a16="http://schemas.microsoft.com/office/drawing/2014/main" id="{011BDE68-0A80-4D82-92C3-76544DD8F079}"/>
              </a:ext>
            </a:extLst>
          </p:cNvPr>
          <p:cNvPicPr>
            <a:picLocks noGrp="1" noChangeAspect="1"/>
          </p:cNvPicPr>
          <p:nvPr>
            <p:ph type="pic" sz="quarter" idx="14"/>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t="5389" b="5389"/>
          <a:stretch/>
        </p:blipFill>
        <p:spPr/>
      </p:pic>
      <p:pic>
        <p:nvPicPr>
          <p:cNvPr id="16" name="Picture Placeholder 15" descr="portrait">
            <a:extLst>
              <a:ext uri="{FF2B5EF4-FFF2-40B4-BE49-F238E27FC236}">
                <a16:creationId xmlns:a16="http://schemas.microsoft.com/office/drawing/2014/main" id="{740533F4-86F2-4B1E-96A3-2FA4F436D3A6}"/>
              </a:ext>
            </a:extLst>
          </p:cNvPr>
          <p:cNvPicPr>
            <a:picLocks noGrp="1" noChangeAspect="1"/>
          </p:cNvPicPr>
          <p:nvPr>
            <p:ph type="pic" sz="quarter" idx="15"/>
          </p:nvPr>
        </p:nvPicPr>
        <p:blipFill rotWithShape="1">
          <a:blip r:embed="rId5" cstate="emai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l="33885" t="18388" r="16167" b="36404"/>
          <a:stretch/>
        </p:blipFill>
        <p:spPr>
          <a:xfrm>
            <a:off x="4051300" y="365125"/>
            <a:ext cx="2997200" cy="1781979"/>
          </a:xfrm>
        </p:spPr>
      </p:pic>
      <p:pic>
        <p:nvPicPr>
          <p:cNvPr id="18" name="Picture Placeholder 17" descr="portrait">
            <a:extLst>
              <a:ext uri="{FF2B5EF4-FFF2-40B4-BE49-F238E27FC236}">
                <a16:creationId xmlns:a16="http://schemas.microsoft.com/office/drawing/2014/main" id="{18BC2A5A-7F05-4444-8281-26D531194187}"/>
              </a:ext>
            </a:extLst>
          </p:cNvPr>
          <p:cNvPicPr>
            <a:picLocks noGrp="1" noChangeAspect="1"/>
          </p:cNvPicPr>
          <p:nvPr>
            <p:ph type="pic" sz="quarter" idx="16"/>
          </p:nvPr>
        </p:nvPicPr>
        <p:blipFill rotWithShape="1">
          <a:blip r:embed="rId7" cstate="email">
            <a:grayscl/>
            <a:extLst>
              <a:ext uri="{28A0092B-C50C-407E-A947-70E740481C1C}">
                <a14:useLocalDpi xmlns:a14="http://schemas.microsoft.com/office/drawing/2010/main"/>
              </a:ext>
            </a:extLst>
          </a:blip>
          <a:srcRect t="5389" b="5389"/>
          <a:stretch/>
        </p:blipFill>
        <p:spPr/>
      </p:pic>
      <p:pic>
        <p:nvPicPr>
          <p:cNvPr id="22" name="Picture Placeholder 21" descr="portrait">
            <a:extLst>
              <a:ext uri="{FF2B5EF4-FFF2-40B4-BE49-F238E27FC236}">
                <a16:creationId xmlns:a16="http://schemas.microsoft.com/office/drawing/2014/main" id="{AF3616EE-41A1-44FC-B25A-038F0C3213D4}"/>
              </a:ext>
            </a:extLst>
          </p:cNvPr>
          <p:cNvPicPr>
            <a:picLocks noGrp="1" noChangeAspect="1"/>
          </p:cNvPicPr>
          <p:nvPr>
            <p:ph type="pic" sz="quarter" idx="17"/>
          </p:nvPr>
        </p:nvPicPr>
        <p:blipFill rotWithShape="1">
          <a:blip r:embed="rId8" cstate="email">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rcRect t="5389" b="5389"/>
          <a:stretch/>
        </p:blipFill>
        <p:spPr/>
      </p:pic>
      <p:pic>
        <p:nvPicPr>
          <p:cNvPr id="24" name="Picture Placeholder 23" descr="portrait">
            <a:extLst>
              <a:ext uri="{FF2B5EF4-FFF2-40B4-BE49-F238E27FC236}">
                <a16:creationId xmlns:a16="http://schemas.microsoft.com/office/drawing/2014/main" id="{2708FFA5-E81C-4FD0-970D-C71D36C8D365}"/>
              </a:ext>
            </a:extLst>
          </p:cNvPr>
          <p:cNvPicPr>
            <a:picLocks noGrp="1" noChangeAspect="1"/>
          </p:cNvPicPr>
          <p:nvPr>
            <p:ph type="pic" sz="quarter" idx="18"/>
          </p:nvPr>
        </p:nvPicPr>
        <p:blipFill rotWithShape="1">
          <a:blip r:embed="rId10" cstate="email">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rcRect t="5389" b="5389"/>
          <a:stretch/>
        </p:blipFill>
        <p:spPr/>
      </p:pic>
      <p:pic>
        <p:nvPicPr>
          <p:cNvPr id="20" name="Picture Placeholder 19" descr="portrait">
            <a:extLst>
              <a:ext uri="{FF2B5EF4-FFF2-40B4-BE49-F238E27FC236}">
                <a16:creationId xmlns:a16="http://schemas.microsoft.com/office/drawing/2014/main" id="{5AFBBF42-7056-4477-896E-1E8073CB4729}"/>
              </a:ext>
            </a:extLst>
          </p:cNvPr>
          <p:cNvPicPr>
            <a:picLocks noGrp="1" noChangeAspect="1"/>
          </p:cNvPicPr>
          <p:nvPr>
            <p:ph type="pic" sz="quarter" idx="19"/>
          </p:nvPr>
        </p:nvPicPr>
        <p:blipFill rotWithShape="1">
          <a:blip r:embed="rId12" cstate="email">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a:ext>
            </a:extLst>
          </a:blip>
          <a:srcRect l="8985" t="7844" r="6193" b="16511"/>
          <a:stretch/>
        </p:blipFill>
        <p:spPr>
          <a:xfrm>
            <a:off x="4051300" y="4479925"/>
            <a:ext cx="2997200" cy="1781979"/>
          </a:xfrm>
        </p:spPr>
      </p:pic>
      <p:sp>
        <p:nvSpPr>
          <p:cNvPr id="13" name="Content Placeholder 12">
            <a:extLst>
              <a:ext uri="{FF2B5EF4-FFF2-40B4-BE49-F238E27FC236}">
                <a16:creationId xmlns:a16="http://schemas.microsoft.com/office/drawing/2014/main" id="{A4E49AC7-7A73-4B51-BDF6-EABA3162F4B7}"/>
              </a:ext>
            </a:extLst>
          </p:cNvPr>
          <p:cNvSpPr>
            <a:spLocks noGrp="1"/>
          </p:cNvSpPr>
          <p:nvPr>
            <p:ph idx="1"/>
          </p:nvPr>
        </p:nvSpPr>
        <p:spPr/>
        <p:txBody>
          <a:bodyPr>
            <a:normAutofit/>
          </a:bodyPr>
          <a:lstStyle/>
          <a:p>
            <a:pPr marL="0" indent="0">
              <a:buNone/>
            </a:pPr>
            <a:r>
              <a:rPr lang="en-US" sz="1800" spc="300" dirty="0"/>
              <a:t>ANA</a:t>
            </a:r>
          </a:p>
          <a:p>
            <a:pPr marL="0" indent="0">
              <a:lnSpc>
                <a:spcPct val="100000"/>
              </a:lnSpc>
              <a:buNone/>
            </a:pPr>
            <a:r>
              <a:rPr lang="en-US" sz="1500" dirty="0"/>
              <a:t>CEO</a:t>
            </a:r>
          </a:p>
          <a:p>
            <a:pPr marL="0" indent="0">
              <a:buNone/>
            </a:pPr>
            <a:r>
              <a:rPr lang="en-US" sz="1800" spc="300" dirty="0"/>
              <a:t>LARISSA</a:t>
            </a:r>
          </a:p>
          <a:p>
            <a:pPr marL="0" indent="0">
              <a:lnSpc>
                <a:spcPct val="100000"/>
              </a:lnSpc>
              <a:buNone/>
            </a:pPr>
            <a:r>
              <a:rPr lang="en-US" sz="1500" dirty="0"/>
              <a:t>CFO</a:t>
            </a:r>
          </a:p>
          <a:p>
            <a:pPr marL="0" indent="0">
              <a:buNone/>
            </a:pPr>
            <a:r>
              <a:rPr lang="en-US" sz="1800" spc="300" dirty="0"/>
              <a:t>ROMAN</a:t>
            </a:r>
          </a:p>
          <a:p>
            <a:pPr marL="0" indent="0">
              <a:lnSpc>
                <a:spcPct val="100000"/>
              </a:lnSpc>
              <a:buNone/>
            </a:pPr>
            <a:r>
              <a:rPr lang="en-US" sz="1500" dirty="0"/>
              <a:t>CTO</a:t>
            </a:r>
          </a:p>
          <a:p>
            <a:pPr marL="0" indent="0">
              <a:buNone/>
            </a:pPr>
            <a:r>
              <a:rPr lang="en-US" sz="1800" spc="300" dirty="0"/>
              <a:t>FEDERICO</a:t>
            </a:r>
            <a:r>
              <a:rPr lang="en-US" sz="1800" dirty="0"/>
              <a:t> </a:t>
            </a:r>
          </a:p>
          <a:p>
            <a:pPr marL="0" indent="0">
              <a:lnSpc>
                <a:spcPct val="100000"/>
              </a:lnSpc>
              <a:buNone/>
            </a:pPr>
            <a:r>
              <a:rPr lang="en-US" sz="1500" dirty="0"/>
              <a:t>CPO</a:t>
            </a:r>
          </a:p>
          <a:p>
            <a:pPr marL="0" indent="0">
              <a:buNone/>
            </a:pPr>
            <a:r>
              <a:rPr lang="en-US" sz="1800" spc="300" dirty="0"/>
              <a:t>ALEJANDRA </a:t>
            </a:r>
          </a:p>
          <a:p>
            <a:pPr marL="0" indent="0">
              <a:lnSpc>
                <a:spcPct val="100000"/>
              </a:lnSpc>
              <a:buNone/>
            </a:pPr>
            <a:r>
              <a:rPr lang="en-US" sz="1500" dirty="0"/>
              <a:t>CMO</a:t>
            </a:r>
          </a:p>
          <a:p>
            <a:pPr marL="0" indent="0">
              <a:buNone/>
            </a:pPr>
            <a:r>
              <a:rPr lang="en-US" sz="1800" spc="300" dirty="0"/>
              <a:t>JIM </a:t>
            </a:r>
          </a:p>
          <a:p>
            <a:pPr marL="0" indent="0">
              <a:lnSpc>
                <a:spcPct val="100000"/>
              </a:lnSpc>
              <a:buNone/>
            </a:pPr>
            <a:r>
              <a:rPr lang="en-US" sz="1500" dirty="0"/>
              <a:t>COO</a:t>
            </a:r>
          </a:p>
        </p:txBody>
      </p:sp>
      <p:sp>
        <p:nvSpPr>
          <p:cNvPr id="6" name="Slide Number Placeholder 5">
            <a:extLst>
              <a:ext uri="{FF2B5EF4-FFF2-40B4-BE49-F238E27FC236}">
                <a16:creationId xmlns:a16="http://schemas.microsoft.com/office/drawing/2014/main" id="{929F2A82-A1C3-4571-9ED3-A0EC079893EC}"/>
              </a:ext>
            </a:extLst>
          </p:cNvPr>
          <p:cNvSpPr>
            <a:spLocks noGrp="1"/>
          </p:cNvSpPr>
          <p:nvPr>
            <p:ph type="sldNum" sz="quarter" idx="4"/>
          </p:nvPr>
        </p:nvSpPr>
        <p:spPr/>
        <p:txBody>
          <a:bodyPr/>
          <a:lstStyle/>
          <a:p>
            <a:fld id="{8C2E478F-E849-4A8C-AF1F-CBCC78A7CBFA}" type="slidenum">
              <a:rPr lang="en-US" smtClean="0"/>
              <a:t>15</a:t>
            </a:fld>
            <a:endParaRPr lang="en-US" dirty="0"/>
          </a:p>
        </p:txBody>
      </p:sp>
    </p:spTree>
    <p:extLst>
      <p:ext uri="{BB962C8B-B14F-4D97-AF65-F5344CB8AC3E}">
        <p14:creationId xmlns:p14="http://schemas.microsoft.com/office/powerpoint/2010/main" val="2720361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24B42B-925B-494C-A986-BD85E8117E1E}"/>
              </a:ext>
            </a:extLst>
          </p:cNvPr>
          <p:cNvSpPr>
            <a:spLocks noGrp="1"/>
          </p:cNvSpPr>
          <p:nvPr>
            <p:ph type="title"/>
          </p:nvPr>
        </p:nvSpPr>
        <p:spPr/>
        <p:txBody>
          <a:bodyPr>
            <a:normAutofit/>
          </a:bodyPr>
          <a:lstStyle/>
          <a:p>
            <a:r>
              <a:rPr lang="en-US" dirty="0"/>
              <a:t>What’s next</a:t>
            </a:r>
          </a:p>
        </p:txBody>
      </p:sp>
      <p:pic>
        <p:nvPicPr>
          <p:cNvPr id="13" name="Picture Placeholder 12" descr="close up of computer on top of table against a brick wall">
            <a:extLst>
              <a:ext uri="{FF2B5EF4-FFF2-40B4-BE49-F238E27FC236}">
                <a16:creationId xmlns:a16="http://schemas.microsoft.com/office/drawing/2014/main" id="{90BB9493-60B4-4B89-89CE-E1F8BF6C4D12}"/>
              </a:ext>
            </a:extLst>
          </p:cNvPr>
          <p:cNvPicPr>
            <a:picLocks noGrp="1" noChangeAspect="1"/>
          </p:cNvPicPr>
          <p:nvPr>
            <p:ph type="pic" sz="quarter" idx="13"/>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l="20370" r="20370"/>
          <a:stretch/>
        </p:blipFill>
        <p:spPr/>
      </p:pic>
      <p:sp>
        <p:nvSpPr>
          <p:cNvPr id="5" name="Text Placeholder 4">
            <a:extLst>
              <a:ext uri="{FF2B5EF4-FFF2-40B4-BE49-F238E27FC236}">
                <a16:creationId xmlns:a16="http://schemas.microsoft.com/office/drawing/2014/main" id="{AF9B872F-6332-408E-9135-B871F0C90C00}"/>
              </a:ext>
            </a:extLst>
          </p:cNvPr>
          <p:cNvSpPr>
            <a:spLocks noGrp="1"/>
          </p:cNvSpPr>
          <p:nvPr>
            <p:ph type="body" idx="1"/>
          </p:nvPr>
        </p:nvSpPr>
        <p:spPr>
          <a:xfrm>
            <a:off x="6096000" y="4378134"/>
            <a:ext cx="2377440" cy="365125"/>
          </a:xfrm>
        </p:spPr>
        <p:txBody>
          <a:bodyPr/>
          <a:lstStyle/>
          <a:p>
            <a:r>
              <a:rPr lang="en-US" spc="300" dirty="0"/>
              <a:t>LOOKING AHEAD</a:t>
            </a:r>
          </a:p>
        </p:txBody>
      </p:sp>
      <p:sp>
        <p:nvSpPr>
          <p:cNvPr id="2" name="Slide Number Placeholder 1">
            <a:extLst>
              <a:ext uri="{FF2B5EF4-FFF2-40B4-BE49-F238E27FC236}">
                <a16:creationId xmlns:a16="http://schemas.microsoft.com/office/drawing/2014/main" id="{948DD8A0-BD53-4DBF-949B-0D64D12DADA9}"/>
              </a:ext>
            </a:extLst>
          </p:cNvPr>
          <p:cNvSpPr>
            <a:spLocks noGrp="1"/>
          </p:cNvSpPr>
          <p:nvPr>
            <p:ph type="sldNum" sz="quarter" idx="12"/>
          </p:nvPr>
        </p:nvSpPr>
        <p:spPr/>
        <p:txBody>
          <a:bodyPr/>
          <a:lstStyle/>
          <a:p>
            <a:fld id="{8C2E478F-E849-4A8C-AF1F-CBCC78A7CBFA}" type="slidenum">
              <a:rPr lang="en-US" smtClean="0"/>
              <a:t>16</a:t>
            </a:fld>
            <a:endParaRPr lang="en-US" dirty="0"/>
          </a:p>
        </p:txBody>
      </p:sp>
    </p:spTree>
    <p:extLst>
      <p:ext uri="{BB962C8B-B14F-4D97-AF65-F5344CB8AC3E}">
        <p14:creationId xmlns:p14="http://schemas.microsoft.com/office/powerpoint/2010/main" val="3164405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457865-6CE4-48F7-9DE8-065695261810}"/>
              </a:ext>
              <a:ext uri="{C183D7F6-B498-43B3-948B-1728B52AA6E4}">
                <adec:decorative xmlns:adec="http://schemas.microsoft.com/office/drawing/2017/decorative" val="1"/>
              </a:ext>
            </a:extLst>
          </p:cNvPr>
          <p:cNvSpPr/>
          <p:nvPr/>
        </p:nvSpPr>
        <p:spPr>
          <a:xfrm>
            <a:off x="593725" y="2417615"/>
            <a:ext cx="11002961" cy="557784"/>
          </a:xfrm>
          <a:prstGeom prst="rect">
            <a:avLst/>
          </a:prstGeom>
          <a:gradFill flip="none" rotWithShape="1">
            <a:gsLst>
              <a:gs pos="0">
                <a:schemeClr val="accent5"/>
              </a:gs>
              <a:gs pos="100000">
                <a:schemeClr val="accent2">
                  <a:lumMod val="98000"/>
                  <a:lumOff val="2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16300B5C-7AD0-42EE-A289-DB61F249073A}"/>
              </a:ext>
            </a:extLst>
          </p:cNvPr>
          <p:cNvSpPr>
            <a:spLocks noGrp="1"/>
          </p:cNvSpPr>
          <p:nvPr>
            <p:ph type="title"/>
          </p:nvPr>
        </p:nvSpPr>
        <p:spPr/>
        <p:txBody>
          <a:bodyPr>
            <a:normAutofit/>
          </a:bodyPr>
          <a:lstStyle/>
          <a:p>
            <a:r>
              <a:rPr lang="en-US" sz="4800" spc="300" dirty="0"/>
              <a:t>quarterly</a:t>
            </a:r>
            <a:r>
              <a:rPr lang="en-US" sz="4800" dirty="0"/>
              <a:t> timeline</a:t>
            </a:r>
          </a:p>
        </p:txBody>
      </p:sp>
      <p:graphicFrame>
        <p:nvGraphicFramePr>
          <p:cNvPr id="7" name="Table 7">
            <a:extLst>
              <a:ext uri="{FF2B5EF4-FFF2-40B4-BE49-F238E27FC236}">
                <a16:creationId xmlns:a16="http://schemas.microsoft.com/office/drawing/2014/main" id="{B1897641-C811-4117-B9B9-5EE41B5A3203}"/>
              </a:ext>
            </a:extLst>
          </p:cNvPr>
          <p:cNvGraphicFramePr>
            <a:graphicFrameLocks noGrp="1"/>
          </p:cNvGraphicFramePr>
          <p:nvPr>
            <p:extLst>
              <p:ext uri="{D42A27DB-BD31-4B8C-83A1-F6EECF244321}">
                <p14:modId xmlns:p14="http://schemas.microsoft.com/office/powerpoint/2010/main" val="946177953"/>
              </p:ext>
            </p:extLst>
          </p:nvPr>
        </p:nvGraphicFramePr>
        <p:xfrm>
          <a:off x="681249" y="2400407"/>
          <a:ext cx="10827912" cy="2871216"/>
        </p:xfrm>
        <a:graphic>
          <a:graphicData uri="http://schemas.openxmlformats.org/drawingml/2006/table">
            <a:tbl>
              <a:tblPr firstRow="1" bandRow="1">
                <a:tableStyleId>{5C22544A-7EE6-4342-B048-85BDC9FD1C3A}</a:tableStyleId>
              </a:tblPr>
              <a:tblGrid>
                <a:gridCol w="902326">
                  <a:extLst>
                    <a:ext uri="{9D8B030D-6E8A-4147-A177-3AD203B41FA5}">
                      <a16:colId xmlns:a16="http://schemas.microsoft.com/office/drawing/2014/main" val="711439747"/>
                    </a:ext>
                  </a:extLst>
                </a:gridCol>
                <a:gridCol w="902326">
                  <a:extLst>
                    <a:ext uri="{9D8B030D-6E8A-4147-A177-3AD203B41FA5}">
                      <a16:colId xmlns:a16="http://schemas.microsoft.com/office/drawing/2014/main" val="3789717619"/>
                    </a:ext>
                  </a:extLst>
                </a:gridCol>
                <a:gridCol w="902326">
                  <a:extLst>
                    <a:ext uri="{9D8B030D-6E8A-4147-A177-3AD203B41FA5}">
                      <a16:colId xmlns:a16="http://schemas.microsoft.com/office/drawing/2014/main" val="2607839798"/>
                    </a:ext>
                  </a:extLst>
                </a:gridCol>
                <a:gridCol w="902326">
                  <a:extLst>
                    <a:ext uri="{9D8B030D-6E8A-4147-A177-3AD203B41FA5}">
                      <a16:colId xmlns:a16="http://schemas.microsoft.com/office/drawing/2014/main" val="1769144258"/>
                    </a:ext>
                  </a:extLst>
                </a:gridCol>
                <a:gridCol w="902326">
                  <a:extLst>
                    <a:ext uri="{9D8B030D-6E8A-4147-A177-3AD203B41FA5}">
                      <a16:colId xmlns:a16="http://schemas.microsoft.com/office/drawing/2014/main" val="1537907298"/>
                    </a:ext>
                  </a:extLst>
                </a:gridCol>
                <a:gridCol w="902326">
                  <a:extLst>
                    <a:ext uri="{9D8B030D-6E8A-4147-A177-3AD203B41FA5}">
                      <a16:colId xmlns:a16="http://schemas.microsoft.com/office/drawing/2014/main" val="1920672763"/>
                    </a:ext>
                  </a:extLst>
                </a:gridCol>
                <a:gridCol w="902326">
                  <a:extLst>
                    <a:ext uri="{9D8B030D-6E8A-4147-A177-3AD203B41FA5}">
                      <a16:colId xmlns:a16="http://schemas.microsoft.com/office/drawing/2014/main" val="1217148694"/>
                    </a:ext>
                  </a:extLst>
                </a:gridCol>
                <a:gridCol w="902326">
                  <a:extLst>
                    <a:ext uri="{9D8B030D-6E8A-4147-A177-3AD203B41FA5}">
                      <a16:colId xmlns:a16="http://schemas.microsoft.com/office/drawing/2014/main" val="247395267"/>
                    </a:ext>
                  </a:extLst>
                </a:gridCol>
                <a:gridCol w="902326">
                  <a:extLst>
                    <a:ext uri="{9D8B030D-6E8A-4147-A177-3AD203B41FA5}">
                      <a16:colId xmlns:a16="http://schemas.microsoft.com/office/drawing/2014/main" val="1231269635"/>
                    </a:ext>
                  </a:extLst>
                </a:gridCol>
                <a:gridCol w="902326">
                  <a:extLst>
                    <a:ext uri="{9D8B030D-6E8A-4147-A177-3AD203B41FA5}">
                      <a16:colId xmlns:a16="http://schemas.microsoft.com/office/drawing/2014/main" val="3587985154"/>
                    </a:ext>
                  </a:extLst>
                </a:gridCol>
                <a:gridCol w="902326">
                  <a:extLst>
                    <a:ext uri="{9D8B030D-6E8A-4147-A177-3AD203B41FA5}">
                      <a16:colId xmlns:a16="http://schemas.microsoft.com/office/drawing/2014/main" val="3023193756"/>
                    </a:ext>
                  </a:extLst>
                </a:gridCol>
                <a:gridCol w="902326">
                  <a:extLst>
                    <a:ext uri="{9D8B030D-6E8A-4147-A177-3AD203B41FA5}">
                      <a16:colId xmlns:a16="http://schemas.microsoft.com/office/drawing/2014/main" val="1420336204"/>
                    </a:ext>
                  </a:extLst>
                </a:gridCol>
              </a:tblGrid>
              <a:tr h="585216">
                <a:tc gridSpan="3">
                  <a:txBody>
                    <a:bodyPr/>
                    <a:lstStyle/>
                    <a:p>
                      <a:pPr algn="ctr"/>
                      <a:r>
                        <a:rPr lang="en-US" dirty="0"/>
                        <a:t>Q1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dirty="0"/>
                    </a:p>
                  </a:txBody>
                  <a:tcPr/>
                </a:tc>
                <a:tc hMerge="1">
                  <a:txBody>
                    <a:bodyPr/>
                    <a:lstStyle/>
                    <a:p>
                      <a:endParaRPr lang="en-US" dirty="0"/>
                    </a:p>
                  </a:txBody>
                  <a:tcPr/>
                </a:tc>
                <a:tc gridSpan="3">
                  <a:txBody>
                    <a:bodyPr/>
                    <a:lstStyle/>
                    <a:p>
                      <a:pPr algn="ctr"/>
                      <a:r>
                        <a:rPr lang="en-US" dirty="0"/>
                        <a:t>Q2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dirty="0"/>
                    </a:p>
                  </a:txBody>
                  <a:tcPr/>
                </a:tc>
                <a:tc hMerge="1">
                  <a:txBody>
                    <a:bodyPr/>
                    <a:lstStyle/>
                    <a:p>
                      <a:endParaRPr lang="en-US" dirty="0"/>
                    </a:p>
                  </a:txBody>
                  <a:tcPr/>
                </a:tc>
                <a:tc gridSpan="3">
                  <a:txBody>
                    <a:bodyPr/>
                    <a:lstStyle/>
                    <a:p>
                      <a:pPr algn="ctr"/>
                      <a:r>
                        <a:rPr lang="en-US" dirty="0"/>
                        <a:t>Q3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dirty="0"/>
                    </a:p>
                  </a:txBody>
                  <a:tcPr/>
                </a:tc>
                <a:tc hMerge="1">
                  <a:txBody>
                    <a:bodyPr/>
                    <a:lstStyle/>
                    <a:p>
                      <a:endParaRPr lang="en-US" dirty="0"/>
                    </a:p>
                  </a:txBody>
                  <a:tcPr/>
                </a:tc>
                <a:tc gridSpan="3">
                  <a:txBody>
                    <a:bodyPr/>
                    <a:lstStyle/>
                    <a:p>
                      <a:pPr algn="ctr"/>
                      <a:r>
                        <a:rPr lang="en-US" dirty="0"/>
                        <a:t>Q4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925291448"/>
                  </a:ext>
                </a:extLst>
              </a:tr>
              <a:tr h="640080">
                <a:tc>
                  <a:txBody>
                    <a:bodyPr/>
                    <a:lstStyle/>
                    <a:p>
                      <a:pPr algn="ctr"/>
                      <a:r>
                        <a:rPr lang="en-US" sz="1800" spc="300" dirty="0">
                          <a:solidFill>
                            <a:schemeClr val="tx1"/>
                          </a:solidFill>
                        </a:rPr>
                        <a:t>JUL</a:t>
                      </a:r>
                    </a:p>
                  </a:txBody>
                  <a:tcPr anchor="ctr">
                    <a:lnL w="12700" cmpd="sng">
                      <a:noFill/>
                    </a:lnL>
                    <a:lnR w="12700" cmpd="sng">
                      <a:noFill/>
                    </a:lnR>
                    <a:lnT w="38100" cmpd="sng">
                      <a:noFill/>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spc="300" dirty="0">
                          <a:solidFill>
                            <a:schemeClr val="tx1"/>
                          </a:solidFill>
                        </a:rPr>
                        <a:t>AUG</a:t>
                      </a:r>
                    </a:p>
                  </a:txBody>
                  <a:tcPr anchor="ctr">
                    <a:lnL w="12700" cmpd="sng">
                      <a:noFill/>
                    </a:lnL>
                    <a:lnR w="12700" cmpd="sng">
                      <a:noFill/>
                    </a:lnR>
                    <a:lnT w="38100" cmpd="sng">
                      <a:noFill/>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spc="300" dirty="0">
                          <a:solidFill>
                            <a:schemeClr val="tx1"/>
                          </a:solidFill>
                        </a:rPr>
                        <a:t>SEP</a:t>
                      </a:r>
                    </a:p>
                  </a:txBody>
                  <a:tcPr anchor="ctr">
                    <a:lnL w="12700" cmpd="sng">
                      <a:noFill/>
                    </a:lnL>
                    <a:lnR w="3175" cap="flat" cmpd="sng" algn="ctr">
                      <a:solidFill>
                        <a:schemeClr val="bg2">
                          <a:lumMod val="50000"/>
                        </a:schemeClr>
                      </a:solidFill>
                      <a:prstDash val="solid"/>
                      <a:round/>
                      <a:headEnd type="none" w="med" len="med"/>
                      <a:tailEnd type="none" w="med" len="med"/>
                    </a:lnR>
                    <a:lnT w="38100" cmpd="sng">
                      <a:noFill/>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spc="300" dirty="0">
                          <a:solidFill>
                            <a:schemeClr val="tx1"/>
                          </a:solidFill>
                        </a:rPr>
                        <a:t>OCT</a:t>
                      </a:r>
                    </a:p>
                  </a:txBody>
                  <a:tcPr anchor="ctr">
                    <a:lnL w="3175" cap="flat" cmpd="sng" algn="ctr">
                      <a:solidFill>
                        <a:schemeClr val="bg2">
                          <a:lumMod val="50000"/>
                        </a:schemeClr>
                      </a:solidFill>
                      <a:prstDash val="solid"/>
                      <a:round/>
                      <a:headEnd type="none" w="med" len="med"/>
                      <a:tailEnd type="none" w="med" len="med"/>
                    </a:lnL>
                    <a:lnR w="12700" cmpd="sng">
                      <a:noFill/>
                    </a:lnR>
                    <a:lnT w="38100" cmpd="sng">
                      <a:noFill/>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spc="300" dirty="0">
                          <a:solidFill>
                            <a:schemeClr val="tx1"/>
                          </a:solidFill>
                        </a:rPr>
                        <a:t>NOV</a:t>
                      </a:r>
                    </a:p>
                  </a:txBody>
                  <a:tcPr anchor="ctr">
                    <a:lnL w="12700" cmpd="sng">
                      <a:noFill/>
                    </a:lnL>
                    <a:lnR w="12700" cmpd="sng">
                      <a:noFill/>
                    </a:lnR>
                    <a:lnT w="38100" cmpd="sng">
                      <a:noFill/>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spc="300" dirty="0">
                          <a:solidFill>
                            <a:schemeClr val="tx1"/>
                          </a:solidFill>
                        </a:rPr>
                        <a:t>DEC</a:t>
                      </a:r>
                    </a:p>
                  </a:txBody>
                  <a:tcPr anchor="ctr">
                    <a:lnL w="12700" cmpd="sng">
                      <a:noFill/>
                    </a:lnL>
                    <a:lnR w="3175" cap="flat" cmpd="sng" algn="ctr">
                      <a:solidFill>
                        <a:schemeClr val="bg2">
                          <a:lumMod val="50000"/>
                        </a:schemeClr>
                      </a:solidFill>
                      <a:prstDash val="solid"/>
                      <a:round/>
                      <a:headEnd type="none" w="med" len="med"/>
                      <a:tailEnd type="none" w="med" len="med"/>
                    </a:lnR>
                    <a:lnT w="38100" cmpd="sng">
                      <a:noFill/>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spc="300" dirty="0">
                          <a:solidFill>
                            <a:schemeClr val="tx1"/>
                          </a:solidFill>
                        </a:rPr>
                        <a:t>JAN</a:t>
                      </a:r>
                    </a:p>
                  </a:txBody>
                  <a:tcPr anchor="ctr">
                    <a:lnL w="3175" cap="flat" cmpd="sng" algn="ctr">
                      <a:solidFill>
                        <a:schemeClr val="bg2">
                          <a:lumMod val="50000"/>
                        </a:schemeClr>
                      </a:solidFill>
                      <a:prstDash val="solid"/>
                      <a:round/>
                      <a:headEnd type="none" w="med" len="med"/>
                      <a:tailEnd type="none" w="med" len="med"/>
                    </a:lnL>
                    <a:lnR w="12700" cmpd="sng">
                      <a:noFill/>
                    </a:lnR>
                    <a:lnT w="38100" cmpd="sng">
                      <a:noFill/>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spc="300" dirty="0">
                          <a:solidFill>
                            <a:schemeClr val="tx1"/>
                          </a:solidFill>
                        </a:rPr>
                        <a:t>FEB</a:t>
                      </a:r>
                    </a:p>
                  </a:txBody>
                  <a:tcPr anchor="ctr">
                    <a:lnL w="12700" cmpd="sng">
                      <a:noFill/>
                    </a:lnL>
                    <a:lnR w="12700" cmpd="sng">
                      <a:noFill/>
                    </a:lnR>
                    <a:lnT w="38100" cmpd="sng">
                      <a:noFill/>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spc="300" dirty="0">
                          <a:solidFill>
                            <a:schemeClr val="tx1"/>
                          </a:solidFill>
                        </a:rPr>
                        <a:t>MAR</a:t>
                      </a:r>
                    </a:p>
                  </a:txBody>
                  <a:tcPr anchor="ctr">
                    <a:lnL w="12700" cmpd="sng">
                      <a:noFill/>
                    </a:lnL>
                    <a:lnR w="3175" cap="flat" cmpd="sng" algn="ctr">
                      <a:solidFill>
                        <a:schemeClr val="bg2">
                          <a:lumMod val="50000"/>
                        </a:schemeClr>
                      </a:solidFill>
                      <a:prstDash val="solid"/>
                      <a:round/>
                      <a:headEnd type="none" w="med" len="med"/>
                      <a:tailEnd type="none" w="med" len="med"/>
                    </a:lnR>
                    <a:lnT w="38100" cmpd="sng">
                      <a:noFill/>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spc="300" dirty="0">
                          <a:solidFill>
                            <a:schemeClr val="tx1"/>
                          </a:solidFill>
                        </a:rPr>
                        <a:t>APR</a:t>
                      </a:r>
                    </a:p>
                  </a:txBody>
                  <a:tcPr anchor="ctr">
                    <a:lnL w="3175" cap="flat" cmpd="sng" algn="ctr">
                      <a:solidFill>
                        <a:schemeClr val="bg2">
                          <a:lumMod val="50000"/>
                        </a:schemeClr>
                      </a:solidFill>
                      <a:prstDash val="solid"/>
                      <a:round/>
                      <a:headEnd type="none" w="med" len="med"/>
                      <a:tailEnd type="none" w="med" len="med"/>
                    </a:lnL>
                    <a:lnR w="12700" cmpd="sng">
                      <a:noFill/>
                    </a:lnR>
                    <a:lnT w="38100" cmpd="sng">
                      <a:noFill/>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spc="300" dirty="0">
                          <a:solidFill>
                            <a:schemeClr val="tx1"/>
                          </a:solidFill>
                        </a:rPr>
                        <a:t>MAY</a:t>
                      </a:r>
                    </a:p>
                  </a:txBody>
                  <a:tcPr anchor="ctr">
                    <a:lnL w="12700" cmpd="sng">
                      <a:noFill/>
                    </a:lnL>
                    <a:lnR w="12700" cmpd="sng">
                      <a:noFill/>
                    </a:lnR>
                    <a:lnT w="38100" cmpd="sng">
                      <a:noFill/>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spc="300" dirty="0">
                          <a:solidFill>
                            <a:schemeClr val="tx1"/>
                          </a:solidFill>
                        </a:rPr>
                        <a:t>JUN</a:t>
                      </a:r>
                    </a:p>
                  </a:txBody>
                  <a:tcPr anchor="ctr">
                    <a:lnL w="12700" cmpd="sng">
                      <a:noFill/>
                    </a:lnL>
                    <a:lnR w="12700" cmpd="sng">
                      <a:noFill/>
                    </a:lnR>
                    <a:lnT w="38100" cmpd="sng">
                      <a:noFill/>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9761096"/>
                  </a:ext>
                </a:extLst>
              </a:tr>
              <a:tr h="1645920">
                <a:tc gridSpan="3">
                  <a:txBody>
                    <a:bodyPr/>
                    <a:lstStyle/>
                    <a:p>
                      <a:pPr algn="ctr">
                        <a:lnSpc>
                          <a:spcPct val="150000"/>
                        </a:lnSpc>
                      </a:pPr>
                      <a:r>
                        <a:rPr lang="en-US" sz="1600" spc="300" dirty="0">
                          <a:solidFill>
                            <a:schemeClr val="tx1"/>
                          </a:solidFill>
                          <a:cs typeface="Biome Light" panose="020B0303030204020804" pitchFamily="34" charset="0"/>
                        </a:rPr>
                        <a:t>PRODUCT LAUNCH</a:t>
                      </a:r>
                    </a:p>
                    <a:p>
                      <a:pPr algn="ctr">
                        <a:lnSpc>
                          <a:spcPct val="100000"/>
                        </a:lnSpc>
                      </a:pPr>
                      <a:r>
                        <a:rPr lang="en-US" sz="1400" b="0" i="0" u="none" strike="noStrike" dirty="0">
                          <a:solidFill>
                            <a:schemeClr val="tx1"/>
                          </a:solidFill>
                          <a:effectLst/>
                          <a:cs typeface="Biome Light" panose="020B0303030204020804" pitchFamily="34" charset="0"/>
                        </a:rPr>
                        <a:t>Lorem ipsum dolor sit amet, consectetur adipiscing elit. Mauris vitae lorem id leo accumsan.</a:t>
                      </a:r>
                      <a:endParaRPr lang="en-US" sz="1400" dirty="0">
                        <a:solidFill>
                          <a:schemeClr val="tx1"/>
                        </a:solidFill>
                        <a:cs typeface="Biome Light" panose="020B0303030204020804" pitchFamily="34" charset="0"/>
                      </a:endParaRPr>
                    </a:p>
                  </a:txBody>
                  <a:tcPr anchor="ctr">
                    <a:lnL w="12700" cmpd="sng">
                      <a:noFill/>
                    </a:lnL>
                    <a:lnR w="3175" cap="flat" cmpd="sng" algn="ctr">
                      <a:solidFill>
                        <a:schemeClr val="bg2">
                          <a:lumMod val="50000"/>
                        </a:schemeClr>
                      </a:solidFill>
                      <a:prstDash val="solid"/>
                      <a:round/>
                      <a:headEnd type="none" w="med" len="med"/>
                      <a:tailEnd type="none" w="med" len="med"/>
                    </a:lnR>
                    <a:lnT w="3175" cap="flat" cmpd="sng" algn="ctr">
                      <a:solidFill>
                        <a:schemeClr val="bg2">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dirty="0"/>
                    </a:p>
                  </a:txBody>
                  <a:tcPr/>
                </a:tc>
                <a:tc hMerge="1">
                  <a:txBody>
                    <a:bodyPr/>
                    <a:lstStyle/>
                    <a:p>
                      <a:endParaRPr lang="en-US" dirty="0"/>
                    </a:p>
                  </a:txBody>
                  <a:tcPr/>
                </a:tc>
                <a:tc gridSpan="3">
                  <a:txBody>
                    <a:bodyPr/>
                    <a:lstStyle/>
                    <a:p>
                      <a:pPr algn="ctr">
                        <a:lnSpc>
                          <a:spcPct val="150000"/>
                        </a:lnSpc>
                      </a:pPr>
                      <a:r>
                        <a:rPr lang="en-US" sz="1600" spc="300" dirty="0">
                          <a:solidFill>
                            <a:schemeClr val="tx1"/>
                          </a:solidFill>
                          <a:cs typeface="Biome Light" panose="020B0303030204020804" pitchFamily="34" charset="0"/>
                        </a:rPr>
                        <a:t>PRODUCT LAUNCH</a:t>
                      </a:r>
                    </a:p>
                    <a:p>
                      <a:pPr algn="ctr">
                        <a:lnSpc>
                          <a:spcPct val="100000"/>
                        </a:lnSpc>
                      </a:pPr>
                      <a:r>
                        <a:rPr lang="en-US" sz="1400" b="0" i="0" u="none" strike="noStrike" dirty="0">
                          <a:solidFill>
                            <a:schemeClr val="tx1"/>
                          </a:solidFill>
                          <a:effectLst/>
                          <a:cs typeface="Biome Light" panose="020B0303030204020804" pitchFamily="34" charset="0"/>
                        </a:rPr>
                        <a:t>Lorem ipsum dolor sit amet, consectetur adipiscing elit. Mauris vitae lorem id leo accumsan.</a:t>
                      </a:r>
                      <a:endParaRPr lang="en-US" sz="1400" dirty="0">
                        <a:solidFill>
                          <a:schemeClr val="tx1"/>
                        </a:solidFill>
                        <a:cs typeface="Biome Light" panose="020B0303030204020804" pitchFamily="34" charset="0"/>
                      </a:endParaRPr>
                    </a:p>
                  </a:txBody>
                  <a:tcPr anchor="ctr">
                    <a:lnL w="3175" cap="flat" cmpd="sng" algn="ctr">
                      <a:solidFill>
                        <a:schemeClr val="bg2">
                          <a:lumMod val="50000"/>
                        </a:schemeClr>
                      </a:solidFill>
                      <a:prstDash val="solid"/>
                      <a:round/>
                      <a:headEnd type="none" w="med" len="med"/>
                      <a:tailEnd type="none" w="med" len="med"/>
                    </a:lnL>
                    <a:lnR w="3175" cap="flat" cmpd="sng" algn="ctr">
                      <a:solidFill>
                        <a:schemeClr val="bg2">
                          <a:lumMod val="50000"/>
                        </a:schemeClr>
                      </a:solidFill>
                      <a:prstDash val="solid"/>
                      <a:round/>
                      <a:headEnd type="none" w="med" len="med"/>
                      <a:tailEnd type="none" w="med" len="med"/>
                    </a:lnR>
                    <a:lnT w="3175" cap="flat" cmpd="sng" algn="ctr">
                      <a:solidFill>
                        <a:schemeClr val="bg2">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dirty="0"/>
                    </a:p>
                  </a:txBody>
                  <a:tcPr/>
                </a:tc>
                <a:tc hMerge="1">
                  <a:txBody>
                    <a:bodyPr/>
                    <a:lstStyle/>
                    <a:p>
                      <a:endParaRPr lang="en-US" dirty="0"/>
                    </a:p>
                  </a:txBody>
                  <a:tcPr/>
                </a:tc>
                <a:tc gridSpan="3">
                  <a:txBody>
                    <a:bodyPr/>
                    <a:lstStyle/>
                    <a:p>
                      <a:pPr algn="ctr">
                        <a:lnSpc>
                          <a:spcPct val="150000"/>
                        </a:lnSpc>
                      </a:pPr>
                      <a:r>
                        <a:rPr lang="en-US" sz="1600" spc="300" dirty="0">
                          <a:solidFill>
                            <a:schemeClr val="tx1"/>
                          </a:solidFill>
                          <a:cs typeface="Biome Light" panose="020B0303030204020804" pitchFamily="34" charset="0"/>
                        </a:rPr>
                        <a:t>PRODUCT LAUNCH</a:t>
                      </a:r>
                    </a:p>
                    <a:p>
                      <a:pPr algn="ctr">
                        <a:lnSpc>
                          <a:spcPct val="100000"/>
                        </a:lnSpc>
                      </a:pPr>
                      <a:r>
                        <a:rPr lang="en-US" sz="1400" b="0" i="0" u="none" strike="noStrike" dirty="0">
                          <a:solidFill>
                            <a:schemeClr val="tx1"/>
                          </a:solidFill>
                          <a:effectLst/>
                          <a:cs typeface="Biome Light" panose="020B0303030204020804" pitchFamily="34" charset="0"/>
                        </a:rPr>
                        <a:t>Lorem ipsum dolor sit amet, consectetur adipiscing elit. Mauris vitae lorem id leo accumsan.</a:t>
                      </a:r>
                      <a:endParaRPr lang="en-US" sz="1400" dirty="0">
                        <a:solidFill>
                          <a:schemeClr val="tx1"/>
                        </a:solidFill>
                        <a:cs typeface="Biome Light" panose="020B0303030204020804" pitchFamily="34" charset="0"/>
                      </a:endParaRPr>
                    </a:p>
                  </a:txBody>
                  <a:tcPr anchor="ctr">
                    <a:lnL w="3175" cap="flat" cmpd="sng" algn="ctr">
                      <a:solidFill>
                        <a:schemeClr val="bg2">
                          <a:lumMod val="50000"/>
                        </a:schemeClr>
                      </a:solidFill>
                      <a:prstDash val="solid"/>
                      <a:round/>
                      <a:headEnd type="none" w="med" len="med"/>
                      <a:tailEnd type="none" w="med" len="med"/>
                    </a:lnL>
                    <a:lnR w="3175" cap="flat" cmpd="sng" algn="ctr">
                      <a:solidFill>
                        <a:schemeClr val="bg2">
                          <a:lumMod val="50000"/>
                        </a:schemeClr>
                      </a:solidFill>
                      <a:prstDash val="solid"/>
                      <a:round/>
                      <a:headEnd type="none" w="med" len="med"/>
                      <a:tailEnd type="none" w="med" len="med"/>
                    </a:lnR>
                    <a:lnT w="3175" cap="flat" cmpd="sng" algn="ctr">
                      <a:solidFill>
                        <a:schemeClr val="bg2">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dirty="0"/>
                    </a:p>
                  </a:txBody>
                  <a:tcPr/>
                </a:tc>
                <a:tc hMerge="1">
                  <a:txBody>
                    <a:bodyPr/>
                    <a:lstStyle/>
                    <a:p>
                      <a:endParaRPr lang="en-US" dirty="0"/>
                    </a:p>
                  </a:txBody>
                  <a:tcPr/>
                </a:tc>
                <a:tc gridSpan="3">
                  <a:txBody>
                    <a:bodyPr/>
                    <a:lstStyle/>
                    <a:p>
                      <a:pPr algn="ctr">
                        <a:lnSpc>
                          <a:spcPct val="150000"/>
                        </a:lnSpc>
                      </a:pPr>
                      <a:r>
                        <a:rPr lang="en-US" sz="1600" spc="300" dirty="0">
                          <a:solidFill>
                            <a:schemeClr val="tx1"/>
                          </a:solidFill>
                          <a:cs typeface="Biome Light" panose="020B0303030204020804" pitchFamily="34" charset="0"/>
                        </a:rPr>
                        <a:t>PRODUCT LAUNCH</a:t>
                      </a:r>
                    </a:p>
                    <a:p>
                      <a:pPr algn="ctr">
                        <a:lnSpc>
                          <a:spcPct val="100000"/>
                        </a:lnSpc>
                      </a:pPr>
                      <a:r>
                        <a:rPr lang="en-US" sz="1400" b="0" i="0" u="none" strike="noStrike" dirty="0">
                          <a:solidFill>
                            <a:schemeClr val="tx1"/>
                          </a:solidFill>
                          <a:effectLst/>
                          <a:cs typeface="Biome Light" panose="020B0303030204020804" pitchFamily="34" charset="0"/>
                        </a:rPr>
                        <a:t>Lorem ipsum dolor sit amet, consectetur adipiscing elit. Mauris vitae lorem id leo accumsan.</a:t>
                      </a:r>
                      <a:endParaRPr lang="en-US" sz="1400" dirty="0">
                        <a:solidFill>
                          <a:schemeClr val="tx1"/>
                        </a:solidFill>
                        <a:cs typeface="Biome Light" panose="020B0303030204020804" pitchFamily="34" charset="0"/>
                      </a:endParaRPr>
                    </a:p>
                  </a:txBody>
                  <a:tcPr anchor="ctr">
                    <a:lnL w="3175" cap="flat" cmpd="sng" algn="ctr">
                      <a:solidFill>
                        <a:schemeClr val="bg2">
                          <a:lumMod val="50000"/>
                        </a:schemeClr>
                      </a:solidFill>
                      <a:prstDash val="solid"/>
                      <a:round/>
                      <a:headEnd type="none" w="med" len="med"/>
                      <a:tailEnd type="none" w="med" len="med"/>
                    </a:lnL>
                    <a:lnR w="12700" cmpd="sng">
                      <a:noFill/>
                    </a:lnR>
                    <a:lnT w="3175" cap="flat" cmpd="sng" algn="ctr">
                      <a:solidFill>
                        <a:schemeClr val="bg2">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50372063"/>
                  </a:ext>
                </a:extLst>
              </a:tr>
            </a:tbl>
          </a:graphicData>
        </a:graphic>
      </p:graphicFrame>
      <p:sp>
        <p:nvSpPr>
          <p:cNvPr id="6" name="Slide Number Placeholder 5">
            <a:extLst>
              <a:ext uri="{FF2B5EF4-FFF2-40B4-BE49-F238E27FC236}">
                <a16:creationId xmlns:a16="http://schemas.microsoft.com/office/drawing/2014/main" id="{762668FB-51EF-473B-89E5-AB8206BF498C}"/>
              </a:ext>
            </a:extLst>
          </p:cNvPr>
          <p:cNvSpPr>
            <a:spLocks noGrp="1"/>
          </p:cNvSpPr>
          <p:nvPr>
            <p:ph type="sldNum" sz="quarter" idx="11"/>
          </p:nvPr>
        </p:nvSpPr>
        <p:spPr/>
        <p:txBody>
          <a:bodyPr/>
          <a:lstStyle/>
          <a:p>
            <a:fld id="{8C2E478F-E849-4A8C-AF1F-CBCC78A7CBFA}" type="slidenum">
              <a:rPr lang="en-US" smtClean="0"/>
              <a:t>17</a:t>
            </a:fld>
            <a:endParaRPr lang="en-US" dirty="0"/>
          </a:p>
        </p:txBody>
      </p:sp>
    </p:spTree>
    <p:extLst>
      <p:ext uri="{BB962C8B-B14F-4D97-AF65-F5344CB8AC3E}">
        <p14:creationId xmlns:p14="http://schemas.microsoft.com/office/powerpoint/2010/main" val="2129108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93863800-85E5-44A7-96E9-521CE882616B}"/>
              </a:ext>
            </a:extLst>
          </p:cNvPr>
          <p:cNvSpPr>
            <a:spLocks noGrp="1"/>
          </p:cNvSpPr>
          <p:nvPr>
            <p:ph type="title"/>
          </p:nvPr>
        </p:nvSpPr>
        <p:spPr/>
        <p:txBody>
          <a:bodyPr anchor="ctr">
            <a:normAutofit/>
          </a:bodyPr>
          <a:lstStyle/>
          <a:p>
            <a:pPr algn="ctr"/>
            <a:r>
              <a:rPr lang="en-US" sz="4800" spc="300" dirty="0"/>
              <a:t>Goals for q2</a:t>
            </a:r>
          </a:p>
        </p:txBody>
      </p:sp>
      <p:pic>
        <p:nvPicPr>
          <p:cNvPr id="15" name="Picture Placeholder 14" descr="group professional photo">
            <a:extLst>
              <a:ext uri="{FF2B5EF4-FFF2-40B4-BE49-F238E27FC236}">
                <a16:creationId xmlns:a16="http://schemas.microsoft.com/office/drawing/2014/main" id="{4B696E0D-78B0-41A4-A40D-7A4F6E88FEB7}"/>
              </a:ext>
            </a:extLst>
          </p:cNvPr>
          <p:cNvPicPr>
            <a:picLocks noGrp="1" noChangeAspect="1"/>
          </p:cNvPicPr>
          <p:nvPr>
            <p:ph type="pic" sz="quarter" idx="10"/>
          </p:nvPr>
        </p:nvPicPr>
        <p:blipFill>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t="22475" b="22475"/>
          <a:stretch>
            <a:fillRect/>
          </a:stretch>
        </p:blipFill>
        <p:spPr/>
      </p:pic>
      <p:pic>
        <p:nvPicPr>
          <p:cNvPr id="10" name="Picture Placeholder 9" descr="close up of computer boards">
            <a:extLst>
              <a:ext uri="{FF2B5EF4-FFF2-40B4-BE49-F238E27FC236}">
                <a16:creationId xmlns:a16="http://schemas.microsoft.com/office/drawing/2014/main" id="{AD4E0449-1F68-4DB7-BBE6-7BC3B0E30699}"/>
              </a:ext>
            </a:extLst>
          </p:cNvPr>
          <p:cNvPicPr>
            <a:picLocks noGrp="1" noChangeAspect="1"/>
          </p:cNvPicPr>
          <p:nvPr>
            <p:ph type="pic" sz="quarter" idx="11"/>
          </p:nvPr>
        </p:nvPicPr>
        <p:blipFill>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t="15074" b="15074"/>
          <a:stretch>
            <a:fillRect/>
          </a:stretch>
        </p:blipFill>
        <p:spPr/>
      </p:pic>
      <p:sp>
        <p:nvSpPr>
          <p:cNvPr id="4" name="Text Placeholder 3">
            <a:extLst>
              <a:ext uri="{FF2B5EF4-FFF2-40B4-BE49-F238E27FC236}">
                <a16:creationId xmlns:a16="http://schemas.microsoft.com/office/drawing/2014/main" id="{CC409A73-2FDB-4725-9558-77B4ACF929B3}"/>
              </a:ext>
            </a:extLst>
          </p:cNvPr>
          <p:cNvSpPr>
            <a:spLocks noGrp="1"/>
          </p:cNvSpPr>
          <p:nvPr>
            <p:ph type="body" idx="1"/>
          </p:nvPr>
        </p:nvSpPr>
        <p:spPr/>
        <p:txBody>
          <a:bodyPr>
            <a:normAutofit fontScale="92500" lnSpcReduction="20000"/>
          </a:bodyPr>
          <a:lstStyle/>
          <a:p>
            <a:r>
              <a:rPr lang="en-US" spc="300" dirty="0">
                <a:solidFill>
                  <a:schemeClr val="tx1"/>
                </a:solidFill>
              </a:rPr>
              <a:t>EMPLOYEE OPPORTUNITIES</a:t>
            </a:r>
          </a:p>
        </p:txBody>
      </p:sp>
      <p:sp>
        <p:nvSpPr>
          <p:cNvPr id="6" name="Text Placeholder 5">
            <a:extLst>
              <a:ext uri="{FF2B5EF4-FFF2-40B4-BE49-F238E27FC236}">
                <a16:creationId xmlns:a16="http://schemas.microsoft.com/office/drawing/2014/main" id="{5FBB0776-0624-4A97-8BD3-03CF602288BA}"/>
              </a:ext>
            </a:extLst>
          </p:cNvPr>
          <p:cNvSpPr>
            <a:spLocks noGrp="1"/>
          </p:cNvSpPr>
          <p:nvPr>
            <p:ph type="body" sz="quarter" idx="3"/>
          </p:nvPr>
        </p:nvSpPr>
        <p:spPr/>
        <p:txBody>
          <a:bodyPr>
            <a:normAutofit fontScale="92500" lnSpcReduction="20000"/>
          </a:bodyPr>
          <a:lstStyle/>
          <a:p>
            <a:r>
              <a:rPr lang="en-US" spc="300" dirty="0">
                <a:solidFill>
                  <a:schemeClr val="tx1"/>
                </a:solidFill>
              </a:rPr>
              <a:t>BUSINESS PRIORITIES</a:t>
            </a:r>
          </a:p>
        </p:txBody>
      </p:sp>
      <p:sp>
        <p:nvSpPr>
          <p:cNvPr id="5" name="Content Placeholder 4">
            <a:extLst>
              <a:ext uri="{FF2B5EF4-FFF2-40B4-BE49-F238E27FC236}">
                <a16:creationId xmlns:a16="http://schemas.microsoft.com/office/drawing/2014/main" id="{56D0F54D-A602-4D35-8BE1-6B9BE8078989}"/>
              </a:ext>
            </a:extLst>
          </p:cNvPr>
          <p:cNvSpPr>
            <a:spLocks noGrp="1"/>
          </p:cNvSpPr>
          <p:nvPr>
            <p:ph sz="half" idx="2"/>
          </p:nvPr>
        </p:nvSpPr>
        <p:spPr/>
        <p:txBody>
          <a:bodyPr>
            <a:normAutofit/>
          </a:bodyPr>
          <a:lstStyle/>
          <a:p>
            <a:pPr>
              <a:lnSpc>
                <a:spcPct val="100000"/>
              </a:lnSpc>
              <a:buFont typeface="Wingdings" panose="05000000000000000000" pitchFamily="2" charset="2"/>
              <a:buChar char="§"/>
            </a:pPr>
            <a:r>
              <a:rPr lang="en-US" sz="1400" dirty="0">
                <a:solidFill>
                  <a:schemeClr val="tx1"/>
                </a:solidFill>
              </a:rPr>
              <a:t>End of fiscal celebration on July 15th </a:t>
            </a:r>
          </a:p>
          <a:p>
            <a:pPr>
              <a:lnSpc>
                <a:spcPct val="100000"/>
              </a:lnSpc>
              <a:buFont typeface="Wingdings" panose="05000000000000000000" pitchFamily="2" charset="2"/>
              <a:buChar char="§"/>
            </a:pPr>
            <a:r>
              <a:rPr lang="en-US" sz="1400" dirty="0">
                <a:solidFill>
                  <a:schemeClr val="tx1"/>
                </a:solidFill>
              </a:rPr>
              <a:t>Employee day of learning on August 14th </a:t>
            </a:r>
          </a:p>
          <a:p>
            <a:pPr>
              <a:lnSpc>
                <a:spcPct val="100000"/>
              </a:lnSpc>
              <a:buFont typeface="Wingdings" panose="05000000000000000000" pitchFamily="2" charset="2"/>
              <a:buChar char="§"/>
            </a:pPr>
            <a:r>
              <a:rPr lang="en-US" sz="1400" dirty="0">
                <a:solidFill>
                  <a:schemeClr val="tx1"/>
                </a:solidFill>
              </a:rPr>
              <a:t>Employee Yoga on September 3rd </a:t>
            </a:r>
          </a:p>
          <a:p>
            <a:pPr>
              <a:lnSpc>
                <a:spcPct val="100000"/>
              </a:lnSpc>
              <a:buFont typeface="Wingdings" panose="05000000000000000000" pitchFamily="2" charset="2"/>
              <a:buChar char="§"/>
            </a:pPr>
            <a:r>
              <a:rPr lang="en-US" sz="1400" dirty="0">
                <a:solidFill>
                  <a:schemeClr val="tx1"/>
                </a:solidFill>
              </a:rPr>
              <a:t>Seminar series begins September 10th </a:t>
            </a:r>
          </a:p>
        </p:txBody>
      </p:sp>
      <p:sp>
        <p:nvSpPr>
          <p:cNvPr id="7" name="Content Placeholder 6">
            <a:extLst>
              <a:ext uri="{FF2B5EF4-FFF2-40B4-BE49-F238E27FC236}">
                <a16:creationId xmlns:a16="http://schemas.microsoft.com/office/drawing/2014/main" id="{EFFBC808-1837-4C36-BFF0-135B8C1042A2}"/>
              </a:ext>
            </a:extLst>
          </p:cNvPr>
          <p:cNvSpPr>
            <a:spLocks noGrp="1"/>
          </p:cNvSpPr>
          <p:nvPr>
            <p:ph sz="quarter" idx="4"/>
          </p:nvPr>
        </p:nvSpPr>
        <p:spPr/>
        <p:txBody>
          <a:bodyPr>
            <a:normAutofit/>
          </a:bodyPr>
          <a:lstStyle/>
          <a:p>
            <a:pPr>
              <a:lnSpc>
                <a:spcPct val="100000"/>
              </a:lnSpc>
              <a:buFont typeface="Wingdings" panose="05000000000000000000" pitchFamily="2" charset="2"/>
              <a:buChar char="§"/>
            </a:pPr>
            <a:r>
              <a:rPr lang="en-US" sz="1400" dirty="0">
                <a:solidFill>
                  <a:schemeClr val="tx1"/>
                </a:solidFill>
              </a:rPr>
              <a:t>Increase customer satisfaction by 2%</a:t>
            </a:r>
          </a:p>
          <a:p>
            <a:pPr>
              <a:lnSpc>
                <a:spcPct val="100000"/>
              </a:lnSpc>
              <a:buFont typeface="Wingdings" panose="05000000000000000000" pitchFamily="2" charset="2"/>
              <a:buChar char="§"/>
            </a:pPr>
            <a:r>
              <a:rPr lang="en-US" sz="1400" dirty="0">
                <a:solidFill>
                  <a:schemeClr val="tx1"/>
                </a:solidFill>
              </a:rPr>
              <a:t>Maintain growth</a:t>
            </a:r>
          </a:p>
          <a:p>
            <a:pPr>
              <a:lnSpc>
                <a:spcPct val="100000"/>
              </a:lnSpc>
              <a:buFont typeface="Wingdings" panose="05000000000000000000" pitchFamily="2" charset="2"/>
              <a:buChar char="§"/>
            </a:pPr>
            <a:r>
              <a:rPr lang="en-US" sz="1400" dirty="0">
                <a:solidFill>
                  <a:schemeClr val="tx1"/>
                </a:solidFill>
              </a:rPr>
              <a:t>Initiative partnership with 3rd party organizations</a:t>
            </a:r>
          </a:p>
        </p:txBody>
      </p:sp>
      <p:sp>
        <p:nvSpPr>
          <p:cNvPr id="16" name="Slide Number Placeholder 15">
            <a:extLst>
              <a:ext uri="{FF2B5EF4-FFF2-40B4-BE49-F238E27FC236}">
                <a16:creationId xmlns:a16="http://schemas.microsoft.com/office/drawing/2014/main" id="{8E69FE38-B9E0-4441-8A00-92DDB88DF02C}"/>
              </a:ext>
            </a:extLst>
          </p:cNvPr>
          <p:cNvSpPr>
            <a:spLocks noGrp="1"/>
          </p:cNvSpPr>
          <p:nvPr>
            <p:ph type="sldNum" sz="quarter" idx="12"/>
          </p:nvPr>
        </p:nvSpPr>
        <p:spPr/>
        <p:txBody>
          <a:bodyPr/>
          <a:lstStyle/>
          <a:p>
            <a:fld id="{8C2E478F-E849-4A8C-AF1F-CBCC78A7CBFA}" type="slidenum">
              <a:rPr lang="en-US" smtClean="0"/>
              <a:t>18</a:t>
            </a:fld>
            <a:endParaRPr lang="en-US" dirty="0"/>
          </a:p>
        </p:txBody>
      </p:sp>
    </p:spTree>
    <p:extLst>
      <p:ext uri="{BB962C8B-B14F-4D97-AF65-F5344CB8AC3E}">
        <p14:creationId xmlns:p14="http://schemas.microsoft.com/office/powerpoint/2010/main" val="1619265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534194-745D-4888-BF16-6C09F65EA484}"/>
              </a:ext>
            </a:extLst>
          </p:cNvPr>
          <p:cNvSpPr>
            <a:spLocks noGrp="1"/>
          </p:cNvSpPr>
          <p:nvPr>
            <p:ph type="title"/>
          </p:nvPr>
        </p:nvSpPr>
        <p:spPr/>
        <p:txBody>
          <a:bodyPr anchor="ctr">
            <a:normAutofit/>
          </a:bodyPr>
          <a:lstStyle/>
          <a:p>
            <a:pPr algn="ctr"/>
            <a:r>
              <a:rPr lang="en-US" sz="4800" spc="300" dirty="0"/>
              <a:t>Goals for q2 </a:t>
            </a:r>
          </a:p>
        </p:txBody>
      </p:sp>
      <p:pic>
        <p:nvPicPr>
          <p:cNvPr id="14" name="Picture Placeholder 13" descr="person staring at blueprints on a wall">
            <a:extLst>
              <a:ext uri="{FF2B5EF4-FFF2-40B4-BE49-F238E27FC236}">
                <a16:creationId xmlns:a16="http://schemas.microsoft.com/office/drawing/2014/main" id="{0FFF32E4-AD91-40FC-9DF7-A3354578229E}"/>
              </a:ext>
            </a:extLst>
          </p:cNvPr>
          <p:cNvPicPr>
            <a:picLocks noGrp="1" noChangeAspect="1"/>
          </p:cNvPicPr>
          <p:nvPr>
            <p:ph type="pic" sz="quarter" idx="10"/>
          </p:nvPr>
        </p:nvPicPr>
        <p:blipFill>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t="4341" b="4341"/>
          <a:stretch>
            <a:fillRect/>
          </a:stretch>
        </p:blipFill>
        <p:spPr/>
      </p:pic>
      <p:pic>
        <p:nvPicPr>
          <p:cNvPr id="16" name="Picture Placeholder 15" descr="sticky notes on a clear dry erase board">
            <a:extLst>
              <a:ext uri="{FF2B5EF4-FFF2-40B4-BE49-F238E27FC236}">
                <a16:creationId xmlns:a16="http://schemas.microsoft.com/office/drawing/2014/main" id="{50D4325D-C08E-44CB-8E25-A519866BD2D3}"/>
              </a:ext>
            </a:extLst>
          </p:cNvPr>
          <p:cNvPicPr>
            <a:picLocks noGrp="1" noChangeAspect="1"/>
          </p:cNvPicPr>
          <p:nvPr>
            <p:ph type="pic" sz="quarter" idx="11"/>
          </p:nvPr>
        </p:nvPicPr>
        <p:blipFill>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t="4341" b="4341"/>
          <a:stretch>
            <a:fillRect/>
          </a:stretch>
        </p:blipFill>
        <p:spPr/>
      </p:pic>
      <p:pic>
        <p:nvPicPr>
          <p:cNvPr id="19" name="Picture Placeholder 18" descr="group of people at a conference table">
            <a:extLst>
              <a:ext uri="{FF2B5EF4-FFF2-40B4-BE49-F238E27FC236}">
                <a16:creationId xmlns:a16="http://schemas.microsoft.com/office/drawing/2014/main" id="{FB89929D-9F1B-48CA-B694-B0344FFC9F65}"/>
              </a:ext>
            </a:extLst>
          </p:cNvPr>
          <p:cNvPicPr>
            <a:picLocks noGrp="1" noChangeAspect="1"/>
          </p:cNvPicPr>
          <p:nvPr>
            <p:ph type="pic" sz="quarter" idx="12"/>
          </p:nvPr>
        </p:nvPicPr>
        <p:blipFill>
          <a:blip r:embed="rId6" cstate="email">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t="4341" b="4341"/>
          <a:stretch>
            <a:fillRect/>
          </a:stretch>
        </p:blipFill>
        <p:spPr/>
      </p:pic>
      <p:sp>
        <p:nvSpPr>
          <p:cNvPr id="6" name="Text Placeholder 5">
            <a:extLst>
              <a:ext uri="{FF2B5EF4-FFF2-40B4-BE49-F238E27FC236}">
                <a16:creationId xmlns:a16="http://schemas.microsoft.com/office/drawing/2014/main" id="{E4A248D7-680E-4181-9558-ED00D7CEAD68}"/>
              </a:ext>
            </a:extLst>
          </p:cNvPr>
          <p:cNvSpPr>
            <a:spLocks noGrp="1"/>
          </p:cNvSpPr>
          <p:nvPr>
            <p:ph type="body" sz="quarter" idx="13"/>
          </p:nvPr>
        </p:nvSpPr>
        <p:spPr/>
        <p:txBody>
          <a:bodyPr>
            <a:normAutofit/>
          </a:bodyPr>
          <a:lstStyle/>
          <a:p>
            <a:pPr marL="0" indent="0">
              <a:lnSpc>
                <a:spcPct val="100000"/>
              </a:lnSpc>
              <a:spcBef>
                <a:spcPts val="0"/>
              </a:spcBef>
              <a:buNone/>
              <a:defRPr/>
            </a:pPr>
            <a:r>
              <a:rPr lang="en-US" spc="300" dirty="0"/>
              <a:t>BUSINESS </a:t>
            </a:r>
            <a:br>
              <a:rPr lang="en-US" spc="300" dirty="0"/>
            </a:br>
            <a:r>
              <a:rPr lang="en-US" spc="300" dirty="0"/>
              <a:t>PRIORITIES</a:t>
            </a:r>
          </a:p>
          <a:p>
            <a:pPr marL="228600" indent="-228600">
              <a:lnSpc>
                <a:spcPct val="100000"/>
              </a:lnSpc>
              <a:buFont typeface="Wingdings" panose="05000000000000000000" pitchFamily="2" charset="2"/>
              <a:buChar char="§"/>
              <a:defRPr/>
            </a:pPr>
            <a:r>
              <a:rPr lang="en-US" sz="1400" spc="0" dirty="0"/>
              <a:t>Increase customer satisfaction by 2%</a:t>
            </a:r>
          </a:p>
          <a:p>
            <a:pPr marL="228600" indent="-228600">
              <a:lnSpc>
                <a:spcPct val="100000"/>
              </a:lnSpc>
              <a:buFont typeface="Wingdings" panose="05000000000000000000" pitchFamily="2" charset="2"/>
              <a:buChar char="§"/>
              <a:defRPr/>
            </a:pPr>
            <a:r>
              <a:rPr lang="en-US" sz="1400" spc="0" dirty="0"/>
              <a:t>Maintain growth</a:t>
            </a:r>
          </a:p>
          <a:p>
            <a:pPr marL="0" indent="0">
              <a:lnSpc>
                <a:spcPct val="100000"/>
              </a:lnSpc>
              <a:spcBef>
                <a:spcPts val="0"/>
              </a:spcBef>
              <a:buNone/>
              <a:defRPr/>
            </a:pPr>
            <a:endParaRPr lang="en-US" spc="300" dirty="0"/>
          </a:p>
          <a:p>
            <a:endParaRPr lang="en-US" dirty="0"/>
          </a:p>
        </p:txBody>
      </p:sp>
      <p:sp>
        <p:nvSpPr>
          <p:cNvPr id="12" name="Content Placeholder 24">
            <a:extLst>
              <a:ext uri="{FF2B5EF4-FFF2-40B4-BE49-F238E27FC236}">
                <a16:creationId xmlns:a16="http://schemas.microsoft.com/office/drawing/2014/main" id="{3DD3B9ED-231E-423D-B8D7-6DE1C249CA4E}"/>
              </a:ext>
            </a:extLst>
          </p:cNvPr>
          <p:cNvSpPr txBox="1">
            <a:spLocks/>
          </p:cNvSpPr>
          <p:nvPr/>
        </p:nvSpPr>
        <p:spPr>
          <a:xfrm>
            <a:off x="4541520" y="3670301"/>
            <a:ext cx="3108960" cy="2755898"/>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2400" spc="300" dirty="0"/>
              <a:t>ADDED </a:t>
            </a:r>
            <a:br>
              <a:rPr lang="en-US" sz="2400" spc="300" dirty="0"/>
            </a:br>
            <a:r>
              <a:rPr lang="en-US" sz="2400" spc="300" dirty="0"/>
              <a:t>PRIORITIES</a:t>
            </a:r>
          </a:p>
          <a:p>
            <a:pPr>
              <a:lnSpc>
                <a:spcPct val="100000"/>
              </a:lnSpc>
              <a:buFont typeface="Wingdings" panose="05000000000000000000" pitchFamily="2" charset="2"/>
              <a:buChar char="§"/>
              <a:defRPr/>
            </a:pPr>
            <a:r>
              <a:rPr lang="en-US" sz="1400" dirty="0"/>
              <a:t>Improve social media presence</a:t>
            </a:r>
          </a:p>
          <a:p>
            <a:pPr>
              <a:lnSpc>
                <a:spcPct val="100000"/>
              </a:lnSpc>
              <a:buFont typeface="Wingdings" panose="05000000000000000000" pitchFamily="2" charset="2"/>
              <a:buChar char="§"/>
              <a:defRPr/>
            </a:pPr>
            <a:r>
              <a:rPr lang="en-US" sz="1400" dirty="0"/>
              <a:t>Ensure the cost of development stays below budget</a:t>
            </a:r>
          </a:p>
          <a:p>
            <a:endParaRPr lang="en-US" dirty="0"/>
          </a:p>
        </p:txBody>
      </p:sp>
      <p:sp>
        <p:nvSpPr>
          <p:cNvPr id="13" name="Content Placeholder 25">
            <a:extLst>
              <a:ext uri="{FF2B5EF4-FFF2-40B4-BE49-F238E27FC236}">
                <a16:creationId xmlns:a16="http://schemas.microsoft.com/office/drawing/2014/main" id="{184497C2-C5BB-4C07-AF14-B5D10275FC68}"/>
              </a:ext>
            </a:extLst>
          </p:cNvPr>
          <p:cNvSpPr txBox="1">
            <a:spLocks/>
          </p:cNvSpPr>
          <p:nvPr/>
        </p:nvSpPr>
        <p:spPr>
          <a:xfrm>
            <a:off x="8122920" y="3670302"/>
            <a:ext cx="3108960" cy="2755898"/>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defRPr/>
            </a:pPr>
            <a:r>
              <a:rPr lang="en-US" sz="2400" spc="300" dirty="0"/>
              <a:t>EMPLOYEE OPPORTUNITIES</a:t>
            </a:r>
          </a:p>
          <a:p>
            <a:pPr>
              <a:lnSpc>
                <a:spcPct val="100000"/>
              </a:lnSpc>
              <a:buFont typeface="Wingdings" panose="05000000000000000000" pitchFamily="2" charset="2"/>
              <a:buChar char="§"/>
              <a:defRPr/>
            </a:pPr>
            <a:r>
              <a:rPr lang="en-US" sz="1400" dirty="0"/>
              <a:t>Interns begin</a:t>
            </a:r>
          </a:p>
          <a:p>
            <a:pPr>
              <a:lnSpc>
                <a:spcPct val="100000"/>
              </a:lnSpc>
              <a:buFont typeface="Wingdings" panose="05000000000000000000" pitchFamily="2" charset="2"/>
              <a:buChar char="§"/>
              <a:defRPr/>
            </a:pPr>
            <a:r>
              <a:rPr lang="en-US" sz="1400" dirty="0"/>
              <a:t>Indoor rec leagues</a:t>
            </a:r>
          </a:p>
          <a:p>
            <a:pPr>
              <a:lnSpc>
                <a:spcPct val="100000"/>
              </a:lnSpc>
              <a:buFont typeface="Wingdings" panose="05000000000000000000" pitchFamily="2" charset="2"/>
              <a:buChar char="§"/>
              <a:defRPr/>
            </a:pPr>
            <a:r>
              <a:rPr lang="en-US" sz="1400" dirty="0"/>
              <a:t>Chess tournaments</a:t>
            </a:r>
          </a:p>
          <a:p>
            <a:pPr>
              <a:lnSpc>
                <a:spcPct val="100000"/>
              </a:lnSpc>
              <a:buFont typeface="Wingdings" panose="05000000000000000000" pitchFamily="2" charset="2"/>
              <a:buChar char="§"/>
              <a:defRPr/>
            </a:pPr>
            <a:r>
              <a:rPr lang="en-US" sz="1400" dirty="0"/>
              <a:t>Big Game watching party</a:t>
            </a:r>
          </a:p>
        </p:txBody>
      </p:sp>
      <p:sp>
        <p:nvSpPr>
          <p:cNvPr id="21" name="Slide Number Placeholder 20">
            <a:extLst>
              <a:ext uri="{FF2B5EF4-FFF2-40B4-BE49-F238E27FC236}">
                <a16:creationId xmlns:a16="http://schemas.microsoft.com/office/drawing/2014/main" id="{27B9B9E1-D2EC-4B8B-BC3C-67231FDDCC79}"/>
              </a:ext>
            </a:extLst>
          </p:cNvPr>
          <p:cNvSpPr>
            <a:spLocks noGrp="1"/>
          </p:cNvSpPr>
          <p:nvPr>
            <p:ph type="sldNum" sz="quarter" idx="16"/>
          </p:nvPr>
        </p:nvSpPr>
        <p:spPr/>
        <p:txBody>
          <a:bodyPr/>
          <a:lstStyle/>
          <a:p>
            <a:fld id="{8C2E478F-E849-4A8C-AF1F-CBCC78A7CBFA}" type="slidenum">
              <a:rPr lang="en-US" smtClean="0"/>
              <a:t>19</a:t>
            </a:fld>
            <a:endParaRPr lang="en-US" dirty="0"/>
          </a:p>
        </p:txBody>
      </p:sp>
    </p:spTree>
    <p:extLst>
      <p:ext uri="{BB962C8B-B14F-4D97-AF65-F5344CB8AC3E}">
        <p14:creationId xmlns:p14="http://schemas.microsoft.com/office/powerpoint/2010/main" val="714960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261242C6-EC0A-117B-0781-5F34DE601BB6}"/>
              </a:ext>
            </a:extLst>
          </p:cNvPr>
          <p:cNvPicPr>
            <a:picLocks noGrp="1" noChangeAspect="1"/>
          </p:cNvPicPr>
          <p:nvPr>
            <p:ph type="pic" sz="quarter" idx="10"/>
          </p:nvPr>
        </p:nvPicPr>
        <p:blipFill>
          <a:blip r:embed="rId2"/>
          <a:srcRect t="3013" b="3013"/>
          <a:stretch>
            <a:fillRect/>
          </a:stretch>
        </p:blipFill>
        <p:spPr>
          <a:xfrm>
            <a:off x="0" y="-273728"/>
            <a:ext cx="12192000" cy="6858000"/>
          </a:xfrm>
        </p:spPr>
      </p:pic>
      <p:sp>
        <p:nvSpPr>
          <p:cNvPr id="9" name="Title 8">
            <a:extLst>
              <a:ext uri="{FF2B5EF4-FFF2-40B4-BE49-F238E27FC236}">
                <a16:creationId xmlns:a16="http://schemas.microsoft.com/office/drawing/2014/main" id="{79DC1498-E692-42BA-B69F-6D37E6CFACA0}"/>
              </a:ext>
            </a:extLst>
          </p:cNvPr>
          <p:cNvSpPr>
            <a:spLocks noGrp="1"/>
          </p:cNvSpPr>
          <p:nvPr>
            <p:ph type="title"/>
          </p:nvPr>
        </p:nvSpPr>
        <p:spPr>
          <a:xfrm>
            <a:off x="275175" y="1066760"/>
            <a:ext cx="5632465" cy="506004"/>
          </a:xfrm>
        </p:spPr>
        <p:txBody>
          <a:bodyPr/>
          <a:lstStyle/>
          <a:p>
            <a:r>
              <a:rPr lang="en-US" b="1" dirty="0"/>
              <a:t>speaker</a:t>
            </a:r>
          </a:p>
        </p:txBody>
      </p:sp>
      <p:pic>
        <p:nvPicPr>
          <p:cNvPr id="24" name="Picture 23" descr="Logo&#10;&#10;Description automatically generated">
            <a:extLst>
              <a:ext uri="{FF2B5EF4-FFF2-40B4-BE49-F238E27FC236}">
                <a16:creationId xmlns:a16="http://schemas.microsoft.com/office/drawing/2014/main" id="{8F8E7E78-6C2F-5512-FAA0-9E70CCFD76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4071" y="470673"/>
            <a:ext cx="1831490" cy="1144681"/>
          </a:xfrm>
          <a:prstGeom prst="rect">
            <a:avLst/>
          </a:prstGeom>
        </p:spPr>
      </p:pic>
      <p:sp>
        <p:nvSpPr>
          <p:cNvPr id="3" name="Text Placeholder 7">
            <a:extLst>
              <a:ext uri="{FF2B5EF4-FFF2-40B4-BE49-F238E27FC236}">
                <a16:creationId xmlns:a16="http://schemas.microsoft.com/office/drawing/2014/main" id="{D68EB8F1-B2AD-02D7-894F-442C265204E8}"/>
              </a:ext>
            </a:extLst>
          </p:cNvPr>
          <p:cNvSpPr txBox="1">
            <a:spLocks/>
          </p:cNvSpPr>
          <p:nvPr/>
        </p:nvSpPr>
        <p:spPr>
          <a:xfrm>
            <a:off x="4241599" y="3240035"/>
            <a:ext cx="3064668" cy="1141046"/>
          </a:xfrm>
          <a:prstGeom prst="rect">
            <a:avLst/>
          </a:prstGeom>
        </p:spPr>
        <p:txBody>
          <a:bodyPr/>
          <a:lst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BORYS VULGARIN F.</a:t>
            </a:r>
          </a:p>
          <a:p>
            <a:pPr algn="ctr"/>
            <a:r>
              <a:rPr lang="en-US" dirty="0" err="1"/>
              <a:t>CMFirst</a:t>
            </a:r>
            <a:r>
              <a:rPr lang="en-US" dirty="0"/>
              <a:t> Plex Developer</a:t>
            </a:r>
          </a:p>
        </p:txBody>
      </p:sp>
      <p:pic>
        <p:nvPicPr>
          <p:cNvPr id="4" name="Picture 3">
            <a:extLst>
              <a:ext uri="{FF2B5EF4-FFF2-40B4-BE49-F238E27FC236}">
                <a16:creationId xmlns:a16="http://schemas.microsoft.com/office/drawing/2014/main" id="{A1AE7431-BFDE-A35E-A115-7A2EF11E4AF6}"/>
              </a:ext>
            </a:extLst>
          </p:cNvPr>
          <p:cNvPicPr>
            <a:picLocks noChangeAspect="1"/>
          </p:cNvPicPr>
          <p:nvPr/>
        </p:nvPicPr>
        <p:blipFill>
          <a:blip r:embed="rId4"/>
          <a:stretch>
            <a:fillRect/>
          </a:stretch>
        </p:blipFill>
        <p:spPr>
          <a:xfrm>
            <a:off x="5252678" y="1905239"/>
            <a:ext cx="1309923" cy="1334796"/>
          </a:xfrm>
          <a:prstGeom prst="rect">
            <a:avLst/>
          </a:prstGeom>
        </p:spPr>
      </p:pic>
    </p:spTree>
    <p:extLst>
      <p:ext uri="{BB962C8B-B14F-4D97-AF65-F5344CB8AC3E}">
        <p14:creationId xmlns:p14="http://schemas.microsoft.com/office/powerpoint/2010/main" val="2665500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C3376-5069-4C7B-BE6B-A3776D1B47BA}"/>
              </a:ext>
            </a:extLst>
          </p:cNvPr>
          <p:cNvSpPr>
            <a:spLocks noGrp="1"/>
          </p:cNvSpPr>
          <p:nvPr>
            <p:ph type="title"/>
          </p:nvPr>
        </p:nvSpPr>
        <p:spPr/>
        <p:txBody>
          <a:bodyPr/>
          <a:lstStyle/>
          <a:p>
            <a:r>
              <a:rPr lang="en-US" dirty="0"/>
              <a:t>SUMMARY</a:t>
            </a:r>
          </a:p>
        </p:txBody>
      </p:sp>
      <p:pic>
        <p:nvPicPr>
          <p:cNvPr id="6" name="Picture Placeholder 5" descr="person staring at blueprints on a brick wall">
            <a:extLst>
              <a:ext uri="{FF2B5EF4-FFF2-40B4-BE49-F238E27FC236}">
                <a16:creationId xmlns:a16="http://schemas.microsoft.com/office/drawing/2014/main" id="{C07C315A-7CD1-432C-92FA-6B62159B56CA}"/>
              </a:ext>
            </a:extLst>
          </p:cNvPr>
          <p:cNvPicPr>
            <a:picLocks noGrp="1" noChangeAspect="1"/>
          </p:cNvPicPr>
          <p:nvPr>
            <p:ph type="pic" sz="quarter" idx="14"/>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23552" t="1" r="23880" b="327"/>
          <a:stretch/>
        </p:blipFill>
        <p:spPr>
          <a:xfrm>
            <a:off x="0" y="0"/>
            <a:ext cx="5416550" cy="6858000"/>
          </a:xfrm>
        </p:spPr>
      </p:pic>
      <p:sp>
        <p:nvSpPr>
          <p:cNvPr id="14" name="Content Placeholder 13">
            <a:extLst>
              <a:ext uri="{FF2B5EF4-FFF2-40B4-BE49-F238E27FC236}">
                <a16:creationId xmlns:a16="http://schemas.microsoft.com/office/drawing/2014/main" id="{79248A72-A597-48DF-A270-3389F5D209C0}"/>
              </a:ext>
            </a:extLst>
          </p:cNvPr>
          <p:cNvSpPr>
            <a:spLocks noGrp="1"/>
          </p:cNvSpPr>
          <p:nvPr>
            <p:ph idx="1"/>
          </p:nvPr>
        </p:nvSpPr>
        <p:spPr>
          <a:xfrm>
            <a:off x="6096000" y="1660945"/>
            <a:ext cx="5669280" cy="4208346"/>
          </a:xfrm>
        </p:spPr>
        <p:txBody>
          <a:bodyPr>
            <a:normAutofit fontScale="92500"/>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b="0" i="0" u="none" strike="noStrike" kern="1200" cap="none" spc="300" normalizeH="0" baseline="0" noProof="0" dirty="0">
                <a:ln>
                  <a:noFill/>
                </a:ln>
                <a:solidFill>
                  <a:schemeClr val="tx1"/>
                </a:solidFill>
                <a:effectLst/>
                <a:uLnTx/>
                <a:uFillTx/>
                <a:latin typeface="+mn-lt"/>
                <a:ea typeface="+mn-ea"/>
                <a:cs typeface="Biome Light" panose="020B0303030204020804" pitchFamily="34" charset="0"/>
              </a:rPr>
              <a:t>OUR BUSINESS IS GOOD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solidFill>
                <a:effectLst/>
                <a:uLnTx/>
                <a:uFillTx/>
                <a:latin typeface="+mn-lt"/>
                <a:ea typeface="+mn-ea"/>
                <a:cs typeface="Biome Light" panose="020B0303030204020804" pitchFamily="34" charset="0"/>
              </a:rPr>
              <a:t>Profits are up in the last quarter by 3%</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chemeClr val="tx1"/>
              </a:solidFill>
              <a:effectLst/>
              <a:uLnTx/>
              <a:uFillTx/>
              <a:latin typeface="+mn-lt"/>
              <a:ea typeface="+mn-ea"/>
              <a:cs typeface="Biome Light" panose="020B03030302040208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b="0" i="0" u="none" strike="noStrike" kern="1200" cap="none" spc="300" normalizeH="0" baseline="0" noProof="0" dirty="0">
                <a:ln>
                  <a:noFill/>
                </a:ln>
                <a:solidFill>
                  <a:schemeClr val="tx1"/>
                </a:solidFill>
                <a:effectLst/>
                <a:uLnTx/>
                <a:uFillTx/>
                <a:latin typeface="+mn-lt"/>
                <a:ea typeface="+mn-ea"/>
                <a:cs typeface="Biome Light" panose="020B0303030204020804" pitchFamily="34" charset="0"/>
              </a:rPr>
              <a:t>WE’RE GETTING OUR WORK DONE</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solidFill>
                <a:effectLst/>
                <a:uLnTx/>
                <a:uFillTx/>
                <a:latin typeface="+mn-lt"/>
                <a:ea typeface="+mn-ea"/>
                <a:cs typeface="Biome Light" panose="020B0303030204020804" pitchFamily="34" charset="0"/>
              </a:rPr>
              <a:t>We finished the consolidation project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chemeClr val="tx1"/>
              </a:solidFill>
              <a:effectLst/>
              <a:uLnTx/>
              <a:uFillTx/>
              <a:latin typeface="+mn-lt"/>
              <a:ea typeface="+mn-ea"/>
              <a:cs typeface="Biome Light" panose="020B03030302040208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b="0" i="0" u="none" strike="noStrike" kern="1200" cap="none" spc="300" normalizeH="0" baseline="0" noProof="0" dirty="0">
                <a:ln>
                  <a:noFill/>
                </a:ln>
                <a:solidFill>
                  <a:schemeClr val="tx1"/>
                </a:solidFill>
                <a:effectLst/>
                <a:uLnTx/>
                <a:uFillTx/>
                <a:latin typeface="+mn-lt"/>
                <a:ea typeface="+mn-ea"/>
                <a:cs typeface="Biome Light" panose="020B0303030204020804" pitchFamily="34" charset="0"/>
              </a:rPr>
              <a:t>WE’RE DELIVERING FOR OUR CUSTOMERS</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solidFill>
                <a:effectLst/>
                <a:uLnTx/>
                <a:uFillTx/>
                <a:latin typeface="+mn-lt"/>
                <a:ea typeface="+mn-ea"/>
                <a:cs typeface="Biome Light" panose="020B0303030204020804" pitchFamily="34" charset="0"/>
              </a:rPr>
              <a:t>Customer satisfaction increased from 70 to 80%</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chemeClr val="tx1"/>
              </a:solidFill>
              <a:effectLst/>
              <a:uLnTx/>
              <a:uFillTx/>
              <a:latin typeface="+mn-lt"/>
              <a:ea typeface="+mn-ea"/>
              <a:cs typeface="Biome Light" panose="020B03030302040208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b="0" i="0" u="none" strike="noStrike" kern="1200" cap="none" spc="300" normalizeH="0" baseline="0" noProof="0" dirty="0">
                <a:ln>
                  <a:noFill/>
                </a:ln>
                <a:solidFill>
                  <a:schemeClr val="tx1"/>
                </a:solidFill>
                <a:effectLst/>
                <a:uLnTx/>
                <a:uFillTx/>
                <a:latin typeface="+mn-lt"/>
                <a:ea typeface="+mn-ea"/>
                <a:cs typeface="Biome Light" panose="020B0303030204020804" pitchFamily="34" charset="0"/>
              </a:rPr>
              <a:t>OUR CUSTOMERS KEEP COMING BACK</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solidFill>
                <a:effectLst/>
                <a:uLnTx/>
                <a:uFillTx/>
                <a:latin typeface="+mn-lt"/>
                <a:ea typeface="+mn-ea"/>
                <a:cs typeface="Biome Light" panose="020B0303030204020804" pitchFamily="34" charset="0"/>
              </a:rPr>
              <a:t>We increased customer retention by 4%</a:t>
            </a:r>
          </a:p>
          <a:p>
            <a:endParaRPr lang="en-US" b="1" dirty="0"/>
          </a:p>
        </p:txBody>
      </p:sp>
      <p:sp>
        <p:nvSpPr>
          <p:cNvPr id="16" name="Slide Number Placeholder 15">
            <a:extLst>
              <a:ext uri="{FF2B5EF4-FFF2-40B4-BE49-F238E27FC236}">
                <a16:creationId xmlns:a16="http://schemas.microsoft.com/office/drawing/2014/main" id="{7FA57D11-A25F-4772-8E50-DDB68BE8CB69}"/>
              </a:ext>
            </a:extLst>
          </p:cNvPr>
          <p:cNvSpPr>
            <a:spLocks noGrp="1"/>
          </p:cNvSpPr>
          <p:nvPr>
            <p:ph type="sldNum" sz="quarter" idx="4"/>
          </p:nvPr>
        </p:nvSpPr>
        <p:spPr/>
        <p:txBody>
          <a:bodyPr/>
          <a:lstStyle/>
          <a:p>
            <a:fld id="{8C2E478F-E849-4A8C-AF1F-CBCC78A7CBFA}" type="slidenum">
              <a:rPr lang="en-US" smtClean="0"/>
              <a:t>20</a:t>
            </a:fld>
            <a:endParaRPr lang="en-US" dirty="0"/>
          </a:p>
        </p:txBody>
      </p:sp>
    </p:spTree>
    <p:extLst>
      <p:ext uri="{BB962C8B-B14F-4D97-AF65-F5344CB8AC3E}">
        <p14:creationId xmlns:p14="http://schemas.microsoft.com/office/powerpoint/2010/main" val="3516891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40" name="Picture Placeholder 7" descr="abstract image">
            <a:extLst>
              <a:ext uri="{FF2B5EF4-FFF2-40B4-BE49-F238E27FC236}">
                <a16:creationId xmlns:a16="http://schemas.microsoft.com/office/drawing/2014/main" id="{D5C5EA1B-F06D-4AD1-B526-89C2DF772232}"/>
              </a:ext>
            </a:extLst>
          </p:cNvPr>
          <p:cNvPicPr>
            <a:picLocks noChangeAspect="1"/>
          </p:cNvPicPr>
          <p:nvPr/>
        </p:nvPicPr>
        <p:blipFill rotWithShape="1">
          <a:blip r:embed="rId2">
            <a:alphaModFix amt="52000"/>
            <a:extLst>
              <a:ext uri="{BEBA8EAE-BF5A-486C-A8C5-ECC9F3942E4B}">
                <a14:imgProps xmlns:a14="http://schemas.microsoft.com/office/drawing/2010/main">
                  <a14:imgLayer r:embed="rId3">
                    <a14:imgEffect>
                      <a14:saturation sat="0"/>
                    </a14:imgEffect>
                  </a14:imgLayer>
                </a14:imgProps>
              </a:ext>
            </a:extLst>
          </a:blip>
          <a:srcRect l="22717" r="45642"/>
          <a:stretch/>
        </p:blipFill>
        <p:spPr>
          <a:xfrm rot="16200000">
            <a:off x="2667001" y="-2666999"/>
            <a:ext cx="6858000" cy="12192000"/>
          </a:xfrm>
          <a:prstGeom prst="rect">
            <a:avLst/>
          </a:prstGeom>
          <a:noFill/>
        </p:spPr>
      </p:pic>
      <p:sp>
        <p:nvSpPr>
          <p:cNvPr id="6" name="Title 5">
            <a:extLst>
              <a:ext uri="{FF2B5EF4-FFF2-40B4-BE49-F238E27FC236}">
                <a16:creationId xmlns:a16="http://schemas.microsoft.com/office/drawing/2014/main" id="{4F7706BE-EF2E-459C-8778-01DDD354C634}"/>
              </a:ext>
            </a:extLst>
          </p:cNvPr>
          <p:cNvSpPr>
            <a:spLocks noGrp="1"/>
          </p:cNvSpPr>
          <p:nvPr>
            <p:ph type="title" idx="4294967295"/>
          </p:nvPr>
        </p:nvSpPr>
        <p:spPr>
          <a:xfrm>
            <a:off x="702365" y="1660810"/>
            <a:ext cx="10787270" cy="830649"/>
          </a:xfrm>
        </p:spPr>
        <p:txBody>
          <a:bodyPr>
            <a:normAutofit/>
          </a:bodyPr>
          <a:lstStyle/>
          <a:p>
            <a:r>
              <a:rPr lang="en-US" sz="4000" spc="300" dirty="0"/>
              <a:t>THANK YOU</a:t>
            </a:r>
          </a:p>
        </p:txBody>
      </p:sp>
      <p:pic>
        <p:nvPicPr>
          <p:cNvPr id="24" name="Online Image Placeholder 23" descr="User">
            <a:extLst>
              <a:ext uri="{FF2B5EF4-FFF2-40B4-BE49-F238E27FC236}">
                <a16:creationId xmlns:a16="http://schemas.microsoft.com/office/drawing/2014/main" id="{E896B487-8C07-495F-95BF-B8F4960E1E8D}"/>
              </a:ext>
            </a:extLst>
          </p:cNvPr>
          <p:cNvPicPr>
            <a:picLocks noGrp="1" noChangeAspect="1"/>
          </p:cNvPicPr>
          <p:nvPr>
            <p:ph type="clipArt" sz="quarter" idx="19"/>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p:pic>
      <p:pic>
        <p:nvPicPr>
          <p:cNvPr id="12" name="Online Image Placeholder 11" descr="Smart Phone">
            <a:extLst>
              <a:ext uri="{FF2B5EF4-FFF2-40B4-BE49-F238E27FC236}">
                <a16:creationId xmlns:a16="http://schemas.microsoft.com/office/drawing/2014/main" id="{4E709B75-16EA-4581-AED9-567DEF45A6B2}"/>
              </a:ext>
            </a:extLst>
          </p:cNvPr>
          <p:cNvPicPr>
            <a:picLocks noGrp="1" noChangeAspect="1"/>
          </p:cNvPicPr>
          <p:nvPr>
            <p:ph type="clipArt" sz="quarter" idx="20"/>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730873" y="3118670"/>
            <a:ext cx="730250" cy="730250"/>
          </a:xfrm>
        </p:spPr>
      </p:pic>
      <p:pic>
        <p:nvPicPr>
          <p:cNvPr id="28" name="Online Image Placeholder 27" descr="Envelope">
            <a:extLst>
              <a:ext uri="{FF2B5EF4-FFF2-40B4-BE49-F238E27FC236}">
                <a16:creationId xmlns:a16="http://schemas.microsoft.com/office/drawing/2014/main" id="{D4D09222-33EB-4F99-9A89-51E2E1E97584}"/>
              </a:ext>
            </a:extLst>
          </p:cNvPr>
          <p:cNvPicPr>
            <a:picLocks noGrp="1" noChangeAspect="1"/>
          </p:cNvPicPr>
          <p:nvPr>
            <p:ph type="clipArt" sz="quarter" idx="21"/>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p:pic>
      <p:sp>
        <p:nvSpPr>
          <p:cNvPr id="8" name="Text Placeholder 7">
            <a:extLst>
              <a:ext uri="{FF2B5EF4-FFF2-40B4-BE49-F238E27FC236}">
                <a16:creationId xmlns:a16="http://schemas.microsoft.com/office/drawing/2014/main" id="{0B070B25-2BBC-49AC-9CFA-1CD7195DF2D6}"/>
              </a:ext>
            </a:extLst>
          </p:cNvPr>
          <p:cNvSpPr>
            <a:spLocks noGrp="1"/>
          </p:cNvSpPr>
          <p:nvPr>
            <p:ph type="body" sz="quarter" idx="16"/>
          </p:nvPr>
        </p:nvSpPr>
        <p:spPr/>
        <p:txBody>
          <a:bodyPr/>
          <a:lstStyle/>
          <a:p>
            <a:r>
              <a:rPr lang="en-US" dirty="0"/>
              <a:t>VICTORIA LINDQVIST</a:t>
            </a:r>
          </a:p>
        </p:txBody>
      </p:sp>
      <p:sp>
        <p:nvSpPr>
          <p:cNvPr id="9" name="Text Placeholder 8">
            <a:extLst>
              <a:ext uri="{FF2B5EF4-FFF2-40B4-BE49-F238E27FC236}">
                <a16:creationId xmlns:a16="http://schemas.microsoft.com/office/drawing/2014/main" id="{9E2524A0-105C-4170-BB48-CD0756FB3DFE}"/>
              </a:ext>
            </a:extLst>
          </p:cNvPr>
          <p:cNvSpPr>
            <a:spLocks noGrp="1"/>
          </p:cNvSpPr>
          <p:nvPr>
            <p:ph type="body" sz="quarter" idx="17"/>
          </p:nvPr>
        </p:nvSpPr>
        <p:spPr/>
        <p:txBody>
          <a:bodyPr/>
          <a:lstStyle/>
          <a:p>
            <a:r>
              <a:rPr lang="en-US" dirty="0"/>
              <a:t>+1 (589) 555-0199</a:t>
            </a:r>
          </a:p>
        </p:txBody>
      </p:sp>
      <p:sp>
        <p:nvSpPr>
          <p:cNvPr id="10" name="Text Placeholder 9">
            <a:extLst>
              <a:ext uri="{FF2B5EF4-FFF2-40B4-BE49-F238E27FC236}">
                <a16:creationId xmlns:a16="http://schemas.microsoft.com/office/drawing/2014/main" id="{6E57A531-5B0F-485D-A015-BC78AD089BA6}"/>
              </a:ext>
            </a:extLst>
          </p:cNvPr>
          <p:cNvSpPr>
            <a:spLocks noGrp="1"/>
          </p:cNvSpPr>
          <p:nvPr>
            <p:ph type="body" sz="quarter" idx="18"/>
          </p:nvPr>
        </p:nvSpPr>
        <p:spPr/>
        <p:txBody>
          <a:bodyPr>
            <a:normAutofit fontScale="92500"/>
          </a:bodyPr>
          <a:lstStyle/>
          <a:p>
            <a:r>
              <a:rPr lang="en-US" dirty="0"/>
              <a:t>victoria@fabrikam.com</a:t>
            </a:r>
          </a:p>
        </p:txBody>
      </p:sp>
      <p:sp>
        <p:nvSpPr>
          <p:cNvPr id="3" name="Text Placeholder 2">
            <a:extLst>
              <a:ext uri="{FF2B5EF4-FFF2-40B4-BE49-F238E27FC236}">
                <a16:creationId xmlns:a16="http://schemas.microsoft.com/office/drawing/2014/main" id="{C747C414-85D9-40D6-9BB3-5AF68A84F413}"/>
              </a:ext>
            </a:extLst>
          </p:cNvPr>
          <p:cNvSpPr>
            <a:spLocks noGrp="1"/>
          </p:cNvSpPr>
          <p:nvPr>
            <p:ph type="body" sz="quarter" idx="12"/>
          </p:nvPr>
        </p:nvSpPr>
        <p:spPr/>
        <p:txBody>
          <a:bodyPr/>
          <a:lstStyle/>
          <a:p>
            <a:r>
              <a:rPr lang="en-US" dirty="0"/>
              <a:t>WWW.FABRIKAM.COM</a:t>
            </a:r>
          </a:p>
        </p:txBody>
      </p:sp>
    </p:spTree>
    <p:extLst>
      <p:ext uri="{BB962C8B-B14F-4D97-AF65-F5344CB8AC3E}">
        <p14:creationId xmlns:p14="http://schemas.microsoft.com/office/powerpoint/2010/main" val="927727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A87B3-0A27-4EE9-979E-B69581E476F0}"/>
              </a:ext>
            </a:extLst>
          </p:cNvPr>
          <p:cNvSpPr>
            <a:spLocks noGrp="1"/>
          </p:cNvSpPr>
          <p:nvPr>
            <p:ph type="title"/>
          </p:nvPr>
        </p:nvSpPr>
        <p:spPr/>
        <p:txBody>
          <a:bodyPr/>
          <a:lstStyle/>
          <a:p>
            <a:r>
              <a:rPr lang="en-US" dirty="0"/>
              <a:t>Agenda</a:t>
            </a:r>
          </a:p>
        </p:txBody>
      </p:sp>
      <p:pic>
        <p:nvPicPr>
          <p:cNvPr id="8" name="Picture Placeholder 7" descr="group of people at a conference table">
            <a:extLst>
              <a:ext uri="{FF2B5EF4-FFF2-40B4-BE49-F238E27FC236}">
                <a16:creationId xmlns:a16="http://schemas.microsoft.com/office/drawing/2014/main" id="{BB76F5AB-0940-46E1-85F9-6A870D7D04C9}"/>
              </a:ext>
            </a:extLst>
          </p:cNvPr>
          <p:cNvPicPr>
            <a:picLocks noGrp="1" noChangeAspect="1"/>
          </p:cNvPicPr>
          <p:nvPr>
            <p:ph type="pic" sz="quarter" idx="13"/>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20370" r="20370"/>
          <a:stretch/>
        </p:blipFill>
        <p:spPr/>
      </p:pic>
      <p:sp>
        <p:nvSpPr>
          <p:cNvPr id="6" name="Text Placeholder 5">
            <a:extLst>
              <a:ext uri="{FF2B5EF4-FFF2-40B4-BE49-F238E27FC236}">
                <a16:creationId xmlns:a16="http://schemas.microsoft.com/office/drawing/2014/main" id="{F3C89A40-EEAA-43AB-9A3A-B2CFDE450F1B}"/>
              </a:ext>
            </a:extLst>
          </p:cNvPr>
          <p:cNvSpPr>
            <a:spLocks noGrp="1"/>
          </p:cNvSpPr>
          <p:nvPr>
            <p:ph type="body" sz="quarter" idx="15"/>
          </p:nvPr>
        </p:nvSpPr>
        <p:spPr/>
        <p:txBody>
          <a:bodyPr/>
          <a:lstStyle/>
          <a:p>
            <a:r>
              <a:rPr lang="en-US" dirty="0"/>
              <a:t>INTRODUCTION</a:t>
            </a:r>
          </a:p>
          <a:p>
            <a:r>
              <a:rPr lang="en-US" dirty="0"/>
              <a:t>COM IMPORT</a:t>
            </a:r>
          </a:p>
          <a:p>
            <a:r>
              <a:rPr lang="en-US" dirty="0"/>
              <a:t>PANEL DESIGN</a:t>
            </a:r>
          </a:p>
          <a:p>
            <a:r>
              <a:rPr lang="en-US" dirty="0"/>
              <a:t>INTERACTION</a:t>
            </a:r>
          </a:p>
          <a:p>
            <a:r>
              <a:rPr lang="en-US" dirty="0"/>
              <a:t>IMPLEMENTATION</a:t>
            </a:r>
          </a:p>
          <a:p>
            <a:r>
              <a:rPr lang="en-US" dirty="0"/>
              <a:t>PROS / CONS</a:t>
            </a:r>
          </a:p>
          <a:p>
            <a:r>
              <a:rPr lang="en-US" dirty="0"/>
              <a:t>DEMO</a:t>
            </a:r>
          </a:p>
        </p:txBody>
      </p:sp>
      <p:sp>
        <p:nvSpPr>
          <p:cNvPr id="7" name="Slide Number Placeholder 6">
            <a:extLst>
              <a:ext uri="{FF2B5EF4-FFF2-40B4-BE49-F238E27FC236}">
                <a16:creationId xmlns:a16="http://schemas.microsoft.com/office/drawing/2014/main" id="{F29F8048-1E86-48F4-B246-D2F8C54B7EB1}"/>
              </a:ext>
            </a:extLst>
          </p:cNvPr>
          <p:cNvSpPr>
            <a:spLocks noGrp="1"/>
          </p:cNvSpPr>
          <p:nvPr>
            <p:ph type="sldNum" sz="quarter" idx="12"/>
          </p:nvPr>
        </p:nvSpPr>
        <p:spPr/>
        <p:txBody>
          <a:bodyPr/>
          <a:lstStyle/>
          <a:p>
            <a:fld id="{8C2E478F-E849-4A8C-AF1F-CBCC78A7CBFA}" type="slidenum">
              <a:rPr lang="en-US" smtClean="0"/>
              <a:pPr/>
              <a:t>3</a:t>
            </a:fld>
            <a:endParaRPr lang="en-US" dirty="0"/>
          </a:p>
        </p:txBody>
      </p:sp>
      <p:pic>
        <p:nvPicPr>
          <p:cNvPr id="3" name="Picture 2">
            <a:extLst>
              <a:ext uri="{FF2B5EF4-FFF2-40B4-BE49-F238E27FC236}">
                <a16:creationId xmlns:a16="http://schemas.microsoft.com/office/drawing/2014/main" id="{3768CFB2-923D-DB87-243F-05D2A7B26620}"/>
              </a:ext>
            </a:extLst>
          </p:cNvPr>
          <p:cNvPicPr>
            <a:picLocks noChangeAspect="1"/>
          </p:cNvPicPr>
          <p:nvPr/>
        </p:nvPicPr>
        <p:blipFill>
          <a:blip r:embed="rId4"/>
          <a:stretch>
            <a:fillRect/>
          </a:stretch>
        </p:blipFill>
        <p:spPr>
          <a:xfrm>
            <a:off x="370414" y="6135055"/>
            <a:ext cx="1850271" cy="666496"/>
          </a:xfrm>
          <a:prstGeom prst="rect">
            <a:avLst/>
          </a:prstGeom>
        </p:spPr>
      </p:pic>
    </p:spTree>
    <p:extLst>
      <p:ext uri="{BB962C8B-B14F-4D97-AF65-F5344CB8AC3E}">
        <p14:creationId xmlns:p14="http://schemas.microsoft.com/office/powerpoint/2010/main" val="1649098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03950CF-5BF2-4FB0-A36C-48C194F39E12}"/>
              </a:ext>
            </a:extLst>
          </p:cNvPr>
          <p:cNvSpPr>
            <a:spLocks noGrp="1"/>
          </p:cNvSpPr>
          <p:nvPr>
            <p:ph type="title"/>
          </p:nvPr>
        </p:nvSpPr>
        <p:spPr>
          <a:xfrm>
            <a:off x="5383604" y="612037"/>
            <a:ext cx="5897218" cy="884238"/>
          </a:xfrm>
        </p:spPr>
        <p:txBody>
          <a:bodyPr/>
          <a:lstStyle/>
          <a:p>
            <a:r>
              <a:rPr lang="en-US" dirty="0"/>
              <a:t>INTRODUCTION</a:t>
            </a:r>
          </a:p>
        </p:txBody>
      </p:sp>
      <p:pic>
        <p:nvPicPr>
          <p:cNvPr id="5" name="Picture Placeholder 4" descr="table with various people working on their laptops">
            <a:extLst>
              <a:ext uri="{FF2B5EF4-FFF2-40B4-BE49-F238E27FC236}">
                <a16:creationId xmlns:a16="http://schemas.microsoft.com/office/drawing/2014/main" id="{A0280051-D7F1-4438-B815-F0FF4906D141}"/>
              </a:ext>
            </a:extLst>
          </p:cNvPr>
          <p:cNvPicPr>
            <a:picLocks noGrp="1" noChangeAspect="1"/>
          </p:cNvPicPr>
          <p:nvPr>
            <p:ph type="pic" sz="quarter" idx="14"/>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23617" r="23617"/>
          <a:stretch/>
        </p:blipFill>
        <p:spPr>
          <a:xfrm>
            <a:off x="0" y="0"/>
            <a:ext cx="4352544" cy="6858000"/>
          </a:xfrm>
          <a:noFill/>
        </p:spPr>
      </p:pic>
      <p:sp>
        <p:nvSpPr>
          <p:cNvPr id="10" name="Text Placeholder 9">
            <a:extLst>
              <a:ext uri="{FF2B5EF4-FFF2-40B4-BE49-F238E27FC236}">
                <a16:creationId xmlns:a16="http://schemas.microsoft.com/office/drawing/2014/main" id="{255FA470-23EB-4512-8FFB-28DDAB08B002}"/>
              </a:ext>
            </a:extLst>
          </p:cNvPr>
          <p:cNvSpPr>
            <a:spLocks noGrp="1"/>
          </p:cNvSpPr>
          <p:nvPr>
            <p:ph type="body" sz="quarter" idx="16"/>
          </p:nvPr>
        </p:nvSpPr>
        <p:spPr>
          <a:xfrm>
            <a:off x="5513144" y="1546138"/>
            <a:ext cx="3673470" cy="464871"/>
          </a:xfrm>
        </p:spPr>
        <p:txBody>
          <a:bodyPr/>
          <a:lstStyle/>
          <a:p>
            <a:r>
              <a:rPr lang="en-US" dirty="0"/>
              <a:t>COM COMPONENTS WITH PLEX</a:t>
            </a:r>
          </a:p>
        </p:txBody>
      </p:sp>
      <p:sp>
        <p:nvSpPr>
          <p:cNvPr id="9" name="Content Placeholder 8">
            <a:extLst>
              <a:ext uri="{FF2B5EF4-FFF2-40B4-BE49-F238E27FC236}">
                <a16:creationId xmlns:a16="http://schemas.microsoft.com/office/drawing/2014/main" id="{256319DF-036A-473B-95D3-C5F6FF849FD4}"/>
              </a:ext>
            </a:extLst>
          </p:cNvPr>
          <p:cNvSpPr>
            <a:spLocks noGrp="1"/>
          </p:cNvSpPr>
          <p:nvPr>
            <p:ph idx="1"/>
          </p:nvPr>
        </p:nvSpPr>
        <p:spPr>
          <a:xfrm>
            <a:off x="5383605" y="2799617"/>
            <a:ext cx="4646246" cy="2218585"/>
          </a:xfrm>
        </p:spPr>
        <p:txBody>
          <a:bodyPr>
            <a:normAutofit lnSpcReduction="10000"/>
          </a:bodyPr>
          <a:lstStyle/>
          <a:p>
            <a:pPr marL="0" indent="0">
              <a:lnSpc>
                <a:spcPct val="100000"/>
              </a:lnSpc>
              <a:buNone/>
            </a:pPr>
            <a:r>
              <a:rPr lang="en-US" dirty="0">
                <a:cs typeface="Biome Light" panose="020B0303030204020804" pitchFamily="34" charset="0"/>
              </a:rPr>
              <a:t>COM components provide a way for different software components to communicate with each other, regardless of the language or platform they were created in.</a:t>
            </a:r>
          </a:p>
          <a:p>
            <a:pPr marL="0" indent="0">
              <a:lnSpc>
                <a:spcPct val="100000"/>
              </a:lnSpc>
              <a:buNone/>
            </a:pPr>
            <a:r>
              <a:rPr lang="en-US" sz="1600" dirty="0">
                <a:cs typeface="Biome Light" panose="020B0303030204020804" pitchFamily="34" charset="0"/>
              </a:rPr>
              <a:t>Overall, COM components provide a powerful way to build interoperable software. </a:t>
            </a:r>
            <a:endParaRPr lang="en-US" dirty="0">
              <a:cs typeface="Biome Light" panose="020B0303030204020804" pitchFamily="34" charset="0"/>
            </a:endParaRPr>
          </a:p>
          <a:p>
            <a:pPr marL="0" indent="0">
              <a:lnSpc>
                <a:spcPct val="100000"/>
              </a:lnSpc>
              <a:buNone/>
            </a:pPr>
            <a:r>
              <a:rPr lang="en-US" sz="1600" dirty="0">
                <a:cs typeface="Biome Light" panose="020B0303030204020804" pitchFamily="34" charset="0"/>
              </a:rPr>
              <a:t>Components that can be used across different platforms and systems.</a:t>
            </a:r>
          </a:p>
        </p:txBody>
      </p:sp>
      <p:sp>
        <p:nvSpPr>
          <p:cNvPr id="4" name="Slide Number Placeholder 3">
            <a:extLst>
              <a:ext uri="{FF2B5EF4-FFF2-40B4-BE49-F238E27FC236}">
                <a16:creationId xmlns:a16="http://schemas.microsoft.com/office/drawing/2014/main" id="{A4BADA18-8F0E-4249-A144-6CB8259BA65B}"/>
              </a:ext>
            </a:extLst>
          </p:cNvPr>
          <p:cNvSpPr>
            <a:spLocks noGrp="1"/>
          </p:cNvSpPr>
          <p:nvPr>
            <p:ph type="sldNum" sz="quarter" idx="4"/>
          </p:nvPr>
        </p:nvSpPr>
        <p:spPr/>
        <p:txBody>
          <a:bodyPr/>
          <a:lstStyle/>
          <a:p>
            <a:fld id="{8C2E478F-E849-4A8C-AF1F-CBCC78A7CBFA}" type="slidenum">
              <a:rPr lang="en-US" smtClean="0"/>
              <a:t>4</a:t>
            </a:fld>
            <a:endParaRPr lang="en-US" dirty="0"/>
          </a:p>
        </p:txBody>
      </p:sp>
      <p:pic>
        <p:nvPicPr>
          <p:cNvPr id="3" name="Picture 2">
            <a:extLst>
              <a:ext uri="{FF2B5EF4-FFF2-40B4-BE49-F238E27FC236}">
                <a16:creationId xmlns:a16="http://schemas.microsoft.com/office/drawing/2014/main" id="{9FB022B2-75A8-9A7D-5D1B-16776914475D}"/>
              </a:ext>
            </a:extLst>
          </p:cNvPr>
          <p:cNvPicPr>
            <a:picLocks noChangeAspect="1"/>
          </p:cNvPicPr>
          <p:nvPr/>
        </p:nvPicPr>
        <p:blipFill>
          <a:blip r:embed="rId5"/>
          <a:stretch>
            <a:fillRect/>
          </a:stretch>
        </p:blipFill>
        <p:spPr>
          <a:xfrm>
            <a:off x="370414" y="6135055"/>
            <a:ext cx="1850271" cy="666496"/>
          </a:xfrm>
          <a:prstGeom prst="rect">
            <a:avLst/>
          </a:prstGeom>
        </p:spPr>
      </p:pic>
    </p:spTree>
    <p:extLst>
      <p:ext uri="{BB962C8B-B14F-4D97-AF65-F5344CB8AC3E}">
        <p14:creationId xmlns:p14="http://schemas.microsoft.com/office/powerpoint/2010/main" val="1325373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03950CF-5BF2-4FB0-A36C-48C194F39E12}"/>
              </a:ext>
            </a:extLst>
          </p:cNvPr>
          <p:cNvSpPr>
            <a:spLocks noGrp="1"/>
          </p:cNvSpPr>
          <p:nvPr>
            <p:ph type="title"/>
          </p:nvPr>
        </p:nvSpPr>
        <p:spPr>
          <a:xfrm>
            <a:off x="5206766" y="637204"/>
            <a:ext cx="5897218" cy="884238"/>
          </a:xfrm>
        </p:spPr>
        <p:txBody>
          <a:bodyPr/>
          <a:lstStyle/>
          <a:p>
            <a:r>
              <a:rPr lang="en-US" dirty="0"/>
              <a:t>Com import</a:t>
            </a:r>
          </a:p>
        </p:txBody>
      </p:sp>
      <p:pic>
        <p:nvPicPr>
          <p:cNvPr id="5" name="Picture Placeholder 4">
            <a:extLst>
              <a:ext uri="{FF2B5EF4-FFF2-40B4-BE49-F238E27FC236}">
                <a16:creationId xmlns:a16="http://schemas.microsoft.com/office/drawing/2014/main" id="{A0280051-D7F1-4438-B815-F0FF4906D141}"/>
              </a:ext>
            </a:extLst>
          </p:cNvPr>
          <p:cNvPicPr>
            <a:picLocks noGrp="1" noChangeAspect="1"/>
          </p:cNvPicPr>
          <p:nvPr>
            <p:ph type="pic" sz="quarter" idx="14"/>
          </p:nvPr>
        </p:nvPicPr>
        <p:blipFill>
          <a:blip r:embed="rId3">
            <a:extLst>
              <a:ext uri="{BEBA8EAE-BF5A-486C-A8C5-ECC9F3942E4B}">
                <a14:imgProps xmlns:a14="http://schemas.microsoft.com/office/drawing/2010/main">
                  <a14:imgLayer r:embed="rId4">
                    <a14:imgEffect>
                      <a14:sharpenSoften amount="-61000"/>
                    </a14:imgEffect>
                    <a14:imgEffect>
                      <a14:saturation sat="0"/>
                    </a14:imgEffect>
                  </a14:imgLayer>
                </a14:imgProps>
              </a:ext>
            </a:extLst>
          </a:blip>
          <a:srcRect l="2308" r="2308"/>
          <a:stretch/>
        </p:blipFill>
        <p:spPr>
          <a:xfrm>
            <a:off x="0" y="-13504"/>
            <a:ext cx="4353886" cy="6871504"/>
          </a:xfrm>
          <a:noFill/>
          <a:effectLst>
            <a:outerShdw dist="50800" dir="5400000" algn="ctr" rotWithShape="0">
              <a:srgbClr val="000000">
                <a:alpha val="43137"/>
              </a:srgbClr>
            </a:outerShdw>
          </a:effectLst>
        </p:spPr>
      </p:pic>
      <p:sp>
        <p:nvSpPr>
          <p:cNvPr id="10" name="Text Placeholder 9">
            <a:extLst>
              <a:ext uri="{FF2B5EF4-FFF2-40B4-BE49-F238E27FC236}">
                <a16:creationId xmlns:a16="http://schemas.microsoft.com/office/drawing/2014/main" id="{255FA470-23EB-4512-8FFB-28DDAB08B002}"/>
              </a:ext>
            </a:extLst>
          </p:cNvPr>
          <p:cNvSpPr>
            <a:spLocks noGrp="1"/>
          </p:cNvSpPr>
          <p:nvPr>
            <p:ph type="body" sz="quarter" idx="16"/>
          </p:nvPr>
        </p:nvSpPr>
        <p:spPr>
          <a:xfrm>
            <a:off x="5336306" y="1571305"/>
            <a:ext cx="3673470" cy="464871"/>
          </a:xfrm>
        </p:spPr>
        <p:txBody>
          <a:bodyPr/>
          <a:lstStyle/>
          <a:p>
            <a:r>
              <a:rPr lang="en-US" dirty="0"/>
              <a:t>COM COMPONENTS WITH PLEX</a:t>
            </a:r>
          </a:p>
        </p:txBody>
      </p:sp>
      <p:sp>
        <p:nvSpPr>
          <p:cNvPr id="9" name="Content Placeholder 8">
            <a:extLst>
              <a:ext uri="{FF2B5EF4-FFF2-40B4-BE49-F238E27FC236}">
                <a16:creationId xmlns:a16="http://schemas.microsoft.com/office/drawing/2014/main" id="{256319DF-036A-473B-95D3-C5F6FF849FD4}"/>
              </a:ext>
            </a:extLst>
          </p:cNvPr>
          <p:cNvSpPr>
            <a:spLocks noGrp="1"/>
          </p:cNvSpPr>
          <p:nvPr>
            <p:ph idx="1"/>
          </p:nvPr>
        </p:nvSpPr>
        <p:spPr>
          <a:xfrm>
            <a:off x="5206767" y="2824784"/>
            <a:ext cx="4646246" cy="2636449"/>
          </a:xfrm>
        </p:spPr>
        <p:txBody>
          <a:bodyPr>
            <a:normAutofit lnSpcReduction="10000"/>
          </a:bodyPr>
          <a:lstStyle/>
          <a:p>
            <a:pPr marL="0" indent="0">
              <a:lnSpc>
                <a:spcPct val="100000"/>
              </a:lnSpc>
              <a:buNone/>
            </a:pPr>
            <a:r>
              <a:rPr lang="en-US" dirty="0"/>
              <a:t>Entire COM packages can be imported into a Plex model via the COM Import facility and Plex field objects then set up to reference the desired components.</a:t>
            </a:r>
          </a:p>
          <a:p>
            <a:pPr marL="0" indent="0">
              <a:lnSpc>
                <a:spcPct val="100000"/>
              </a:lnSpc>
              <a:buNone/>
            </a:pPr>
            <a:r>
              <a:rPr lang="en-US" dirty="0"/>
              <a:t>There is no restriction on the number of Components that can be placed on a panel.</a:t>
            </a:r>
          </a:p>
          <a:p>
            <a:pPr marL="0" indent="0">
              <a:lnSpc>
                <a:spcPct val="100000"/>
              </a:lnSpc>
              <a:buNone/>
            </a:pPr>
            <a:r>
              <a:rPr lang="en-US" dirty="0"/>
              <a:t>Multiple instances of the object can be used.</a:t>
            </a:r>
          </a:p>
          <a:p>
            <a:pPr marL="0" indent="0">
              <a:lnSpc>
                <a:spcPct val="100000"/>
              </a:lnSpc>
              <a:buNone/>
            </a:pPr>
            <a:r>
              <a:rPr lang="en-US" dirty="0"/>
              <a:t>COM Import requires an infrastructure of the shipped group model called COMPONENTS as a library model.</a:t>
            </a:r>
          </a:p>
        </p:txBody>
      </p:sp>
      <p:sp>
        <p:nvSpPr>
          <p:cNvPr id="4" name="Slide Number Placeholder 3">
            <a:extLst>
              <a:ext uri="{FF2B5EF4-FFF2-40B4-BE49-F238E27FC236}">
                <a16:creationId xmlns:a16="http://schemas.microsoft.com/office/drawing/2014/main" id="{A4BADA18-8F0E-4249-A144-6CB8259BA65B}"/>
              </a:ext>
            </a:extLst>
          </p:cNvPr>
          <p:cNvSpPr>
            <a:spLocks noGrp="1"/>
          </p:cNvSpPr>
          <p:nvPr>
            <p:ph type="sldNum" sz="quarter" idx="4"/>
          </p:nvPr>
        </p:nvSpPr>
        <p:spPr/>
        <p:txBody>
          <a:bodyPr/>
          <a:lstStyle/>
          <a:p>
            <a:fld id="{8C2E478F-E849-4A8C-AF1F-CBCC78A7CBFA}" type="slidenum">
              <a:rPr lang="en-US" smtClean="0"/>
              <a:t>5</a:t>
            </a:fld>
            <a:endParaRPr lang="en-US" dirty="0"/>
          </a:p>
        </p:txBody>
      </p:sp>
      <p:pic>
        <p:nvPicPr>
          <p:cNvPr id="3" name="Picture 2">
            <a:extLst>
              <a:ext uri="{FF2B5EF4-FFF2-40B4-BE49-F238E27FC236}">
                <a16:creationId xmlns:a16="http://schemas.microsoft.com/office/drawing/2014/main" id="{9A838AB3-58A2-AF57-22F3-7374CB478D49}"/>
              </a:ext>
            </a:extLst>
          </p:cNvPr>
          <p:cNvPicPr>
            <a:picLocks noChangeAspect="1"/>
          </p:cNvPicPr>
          <p:nvPr/>
        </p:nvPicPr>
        <p:blipFill>
          <a:blip r:embed="rId5"/>
          <a:stretch>
            <a:fillRect/>
          </a:stretch>
        </p:blipFill>
        <p:spPr>
          <a:xfrm>
            <a:off x="370414" y="6135055"/>
            <a:ext cx="1850271" cy="666496"/>
          </a:xfrm>
          <a:prstGeom prst="rect">
            <a:avLst/>
          </a:prstGeom>
        </p:spPr>
      </p:pic>
    </p:spTree>
    <p:extLst>
      <p:ext uri="{BB962C8B-B14F-4D97-AF65-F5344CB8AC3E}">
        <p14:creationId xmlns:p14="http://schemas.microsoft.com/office/powerpoint/2010/main" val="2987257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03950CF-5BF2-4FB0-A36C-48C194F39E12}"/>
              </a:ext>
            </a:extLst>
          </p:cNvPr>
          <p:cNvSpPr>
            <a:spLocks noGrp="1"/>
          </p:cNvSpPr>
          <p:nvPr>
            <p:ph type="title"/>
          </p:nvPr>
        </p:nvSpPr>
        <p:spPr>
          <a:xfrm>
            <a:off x="5206766" y="637204"/>
            <a:ext cx="5897218" cy="884238"/>
          </a:xfrm>
        </p:spPr>
        <p:txBody>
          <a:bodyPr/>
          <a:lstStyle/>
          <a:p>
            <a:r>
              <a:rPr lang="en-US" dirty="0"/>
              <a:t>Com import utility</a:t>
            </a:r>
          </a:p>
        </p:txBody>
      </p:sp>
      <p:pic>
        <p:nvPicPr>
          <p:cNvPr id="5" name="Picture Placeholder 4" descr="table with various people working on their laptops">
            <a:extLst>
              <a:ext uri="{FF2B5EF4-FFF2-40B4-BE49-F238E27FC236}">
                <a16:creationId xmlns:a16="http://schemas.microsoft.com/office/drawing/2014/main" id="{A0280051-D7F1-4438-B815-F0FF4906D141}"/>
              </a:ext>
            </a:extLst>
          </p:cNvPr>
          <p:cNvPicPr>
            <a:picLocks noGrp="1" noChangeAspect="1"/>
          </p:cNvPicPr>
          <p:nvPr>
            <p:ph type="pic" sz="quarter" idx="14"/>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23617" r="23617"/>
          <a:stretch/>
        </p:blipFill>
        <p:spPr>
          <a:xfrm>
            <a:off x="0" y="0"/>
            <a:ext cx="4353886" cy="6846932"/>
          </a:xfrm>
          <a:noFill/>
        </p:spPr>
      </p:pic>
      <p:sp>
        <p:nvSpPr>
          <p:cNvPr id="4" name="Slide Number Placeholder 3">
            <a:extLst>
              <a:ext uri="{FF2B5EF4-FFF2-40B4-BE49-F238E27FC236}">
                <a16:creationId xmlns:a16="http://schemas.microsoft.com/office/drawing/2014/main" id="{A4BADA18-8F0E-4249-A144-6CB8259BA65B}"/>
              </a:ext>
            </a:extLst>
          </p:cNvPr>
          <p:cNvSpPr>
            <a:spLocks noGrp="1"/>
          </p:cNvSpPr>
          <p:nvPr>
            <p:ph type="sldNum" sz="quarter" idx="4"/>
          </p:nvPr>
        </p:nvSpPr>
        <p:spPr/>
        <p:txBody>
          <a:bodyPr/>
          <a:lstStyle/>
          <a:p>
            <a:fld id="{8C2E478F-E849-4A8C-AF1F-CBCC78A7CBFA}" type="slidenum">
              <a:rPr lang="en-US" smtClean="0"/>
              <a:t>6</a:t>
            </a:fld>
            <a:endParaRPr lang="en-US" dirty="0"/>
          </a:p>
        </p:txBody>
      </p:sp>
      <p:pic>
        <p:nvPicPr>
          <p:cNvPr id="12" name="Picture 11">
            <a:extLst>
              <a:ext uri="{FF2B5EF4-FFF2-40B4-BE49-F238E27FC236}">
                <a16:creationId xmlns:a16="http://schemas.microsoft.com/office/drawing/2014/main" id="{1BEEBC9A-9272-EE83-252D-50987EA6B49A}"/>
              </a:ext>
            </a:extLst>
          </p:cNvPr>
          <p:cNvPicPr>
            <a:picLocks noChangeAspect="1"/>
          </p:cNvPicPr>
          <p:nvPr/>
        </p:nvPicPr>
        <p:blipFill>
          <a:blip r:embed="rId5"/>
          <a:stretch>
            <a:fillRect/>
          </a:stretch>
        </p:blipFill>
        <p:spPr>
          <a:xfrm>
            <a:off x="4682272" y="1863721"/>
            <a:ext cx="2232908" cy="1725097"/>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134B7357-11EB-518A-4660-FB6BC40D0D43}"/>
              </a:ext>
            </a:extLst>
          </p:cNvPr>
          <p:cNvPicPr>
            <a:picLocks noChangeAspect="1"/>
          </p:cNvPicPr>
          <p:nvPr/>
        </p:nvPicPr>
        <p:blipFill>
          <a:blip r:embed="rId6"/>
          <a:stretch>
            <a:fillRect/>
          </a:stretch>
        </p:blipFill>
        <p:spPr>
          <a:xfrm>
            <a:off x="7131062" y="1863721"/>
            <a:ext cx="2211014" cy="1725097"/>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06DB8173-B87E-F5CA-9959-E03134AD8F91}"/>
              </a:ext>
            </a:extLst>
          </p:cNvPr>
          <p:cNvPicPr>
            <a:picLocks noChangeAspect="1"/>
          </p:cNvPicPr>
          <p:nvPr/>
        </p:nvPicPr>
        <p:blipFill>
          <a:blip r:embed="rId7"/>
          <a:stretch>
            <a:fillRect/>
          </a:stretch>
        </p:blipFill>
        <p:spPr>
          <a:xfrm>
            <a:off x="9509895" y="1863721"/>
            <a:ext cx="2211014" cy="1725097"/>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AAED01CF-3EA0-90F2-68FE-0FB034A39F1F}"/>
              </a:ext>
            </a:extLst>
          </p:cNvPr>
          <p:cNvPicPr>
            <a:picLocks noChangeAspect="1"/>
          </p:cNvPicPr>
          <p:nvPr/>
        </p:nvPicPr>
        <p:blipFill>
          <a:blip r:embed="rId8"/>
          <a:stretch>
            <a:fillRect/>
          </a:stretch>
        </p:blipFill>
        <p:spPr>
          <a:xfrm>
            <a:off x="4714379" y="4113486"/>
            <a:ext cx="2200801" cy="1725097"/>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6FB02407-9E2D-C081-E4EB-DE5D93A35F33}"/>
              </a:ext>
            </a:extLst>
          </p:cNvPr>
          <p:cNvPicPr>
            <a:picLocks noChangeAspect="1"/>
          </p:cNvPicPr>
          <p:nvPr/>
        </p:nvPicPr>
        <p:blipFill>
          <a:blip r:embed="rId9"/>
          <a:stretch>
            <a:fillRect/>
          </a:stretch>
        </p:blipFill>
        <p:spPr>
          <a:xfrm>
            <a:off x="7131062" y="4113486"/>
            <a:ext cx="2197210" cy="1725097"/>
          </a:xfrm>
          <a:prstGeom prst="rect">
            <a:avLst/>
          </a:prstGeom>
          <a:effectLst>
            <a:outerShdw blurRad="50800" dist="38100" dir="2700000" algn="tl" rotWithShape="0">
              <a:prstClr val="black">
                <a:alpha val="40000"/>
              </a:prstClr>
            </a:outerShdw>
          </a:effectLst>
        </p:spPr>
      </p:pic>
      <p:sp>
        <p:nvSpPr>
          <p:cNvPr id="21" name="Octagon 20">
            <a:extLst>
              <a:ext uri="{FF2B5EF4-FFF2-40B4-BE49-F238E27FC236}">
                <a16:creationId xmlns:a16="http://schemas.microsoft.com/office/drawing/2014/main" id="{BC833E9E-BBD4-7F9E-A721-EB972BC12516}"/>
              </a:ext>
            </a:extLst>
          </p:cNvPr>
          <p:cNvSpPr/>
          <p:nvPr/>
        </p:nvSpPr>
        <p:spPr>
          <a:xfrm>
            <a:off x="4773336" y="1370987"/>
            <a:ext cx="352337" cy="343949"/>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2" name="Octagon 21">
            <a:extLst>
              <a:ext uri="{FF2B5EF4-FFF2-40B4-BE49-F238E27FC236}">
                <a16:creationId xmlns:a16="http://schemas.microsoft.com/office/drawing/2014/main" id="{F97BD5E4-5F06-3212-FC3C-8AFC3AC488CC}"/>
              </a:ext>
            </a:extLst>
          </p:cNvPr>
          <p:cNvSpPr/>
          <p:nvPr/>
        </p:nvSpPr>
        <p:spPr>
          <a:xfrm>
            <a:off x="7080310" y="1370987"/>
            <a:ext cx="352337" cy="343949"/>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3" name="Octagon 22">
            <a:extLst>
              <a:ext uri="{FF2B5EF4-FFF2-40B4-BE49-F238E27FC236}">
                <a16:creationId xmlns:a16="http://schemas.microsoft.com/office/drawing/2014/main" id="{3C99AC9B-84D2-9E33-26A9-26C119660DDF}"/>
              </a:ext>
            </a:extLst>
          </p:cNvPr>
          <p:cNvSpPr/>
          <p:nvPr/>
        </p:nvSpPr>
        <p:spPr>
          <a:xfrm>
            <a:off x="9452570" y="1370987"/>
            <a:ext cx="352337" cy="343949"/>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4" name="Octagon 23">
            <a:extLst>
              <a:ext uri="{FF2B5EF4-FFF2-40B4-BE49-F238E27FC236}">
                <a16:creationId xmlns:a16="http://schemas.microsoft.com/office/drawing/2014/main" id="{02843A74-3383-1923-D73A-EF9C5EEE6454}"/>
              </a:ext>
            </a:extLst>
          </p:cNvPr>
          <p:cNvSpPr/>
          <p:nvPr/>
        </p:nvSpPr>
        <p:spPr>
          <a:xfrm>
            <a:off x="4775162" y="3737603"/>
            <a:ext cx="352337" cy="343949"/>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5" name="Octagon 24">
            <a:extLst>
              <a:ext uri="{FF2B5EF4-FFF2-40B4-BE49-F238E27FC236}">
                <a16:creationId xmlns:a16="http://schemas.microsoft.com/office/drawing/2014/main" id="{C234F5C8-FFB4-93DB-4902-B8C4FC078FB0}"/>
              </a:ext>
            </a:extLst>
          </p:cNvPr>
          <p:cNvSpPr/>
          <p:nvPr/>
        </p:nvSpPr>
        <p:spPr>
          <a:xfrm>
            <a:off x="7080310" y="3737603"/>
            <a:ext cx="352337" cy="343949"/>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pic>
        <p:nvPicPr>
          <p:cNvPr id="27" name="Picture 26">
            <a:extLst>
              <a:ext uri="{FF2B5EF4-FFF2-40B4-BE49-F238E27FC236}">
                <a16:creationId xmlns:a16="http://schemas.microsoft.com/office/drawing/2014/main" id="{5CA1E6D3-8CB5-4CDE-9EB8-37DA2F0B02AD}"/>
              </a:ext>
            </a:extLst>
          </p:cNvPr>
          <p:cNvPicPr>
            <a:picLocks noChangeAspect="1"/>
          </p:cNvPicPr>
          <p:nvPr/>
        </p:nvPicPr>
        <p:blipFill>
          <a:blip r:embed="rId10"/>
          <a:stretch>
            <a:fillRect/>
          </a:stretch>
        </p:blipFill>
        <p:spPr>
          <a:xfrm>
            <a:off x="10251012" y="3784539"/>
            <a:ext cx="1520231" cy="2866326"/>
          </a:xfrm>
          <a:prstGeom prst="rect">
            <a:avLst/>
          </a:prstGeom>
          <a:effectLst>
            <a:outerShdw blurRad="50800" dist="38100" dir="2700000" algn="tl" rotWithShape="0">
              <a:prstClr val="black">
                <a:alpha val="40000"/>
              </a:prstClr>
            </a:outerShdw>
          </a:effectLst>
        </p:spPr>
      </p:pic>
      <p:sp>
        <p:nvSpPr>
          <p:cNvPr id="28" name="Arrow: Right 27">
            <a:extLst>
              <a:ext uri="{FF2B5EF4-FFF2-40B4-BE49-F238E27FC236}">
                <a16:creationId xmlns:a16="http://schemas.microsoft.com/office/drawing/2014/main" id="{0A46AE63-95FA-7FE4-3284-205C8F485534}"/>
              </a:ext>
            </a:extLst>
          </p:cNvPr>
          <p:cNvSpPr/>
          <p:nvPr/>
        </p:nvSpPr>
        <p:spPr>
          <a:xfrm>
            <a:off x="9531353" y="4720544"/>
            <a:ext cx="547108" cy="5109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5FA8E79C-780D-CE96-4AF9-C18CA494EBFC}"/>
              </a:ext>
            </a:extLst>
          </p:cNvPr>
          <p:cNvPicPr>
            <a:picLocks noChangeAspect="1"/>
          </p:cNvPicPr>
          <p:nvPr/>
        </p:nvPicPr>
        <p:blipFill>
          <a:blip r:embed="rId11"/>
          <a:stretch>
            <a:fillRect/>
          </a:stretch>
        </p:blipFill>
        <p:spPr>
          <a:xfrm>
            <a:off x="370414" y="6135055"/>
            <a:ext cx="1850271" cy="666496"/>
          </a:xfrm>
          <a:prstGeom prst="rect">
            <a:avLst/>
          </a:prstGeom>
        </p:spPr>
      </p:pic>
    </p:spTree>
    <p:extLst>
      <p:ext uri="{BB962C8B-B14F-4D97-AF65-F5344CB8AC3E}">
        <p14:creationId xmlns:p14="http://schemas.microsoft.com/office/powerpoint/2010/main" val="4077465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03950CF-5BF2-4FB0-A36C-48C194F39E12}"/>
              </a:ext>
            </a:extLst>
          </p:cNvPr>
          <p:cNvSpPr>
            <a:spLocks noGrp="1"/>
          </p:cNvSpPr>
          <p:nvPr>
            <p:ph type="title"/>
          </p:nvPr>
        </p:nvSpPr>
        <p:spPr>
          <a:xfrm>
            <a:off x="5206766" y="637204"/>
            <a:ext cx="5897218" cy="884238"/>
          </a:xfrm>
        </p:spPr>
        <p:txBody>
          <a:bodyPr/>
          <a:lstStyle/>
          <a:p>
            <a:r>
              <a:rPr lang="en-US" dirty="0"/>
              <a:t>PANEL DESIGN</a:t>
            </a:r>
          </a:p>
        </p:txBody>
      </p:sp>
      <p:pic>
        <p:nvPicPr>
          <p:cNvPr id="5" name="Picture Placeholder 4" descr="table with various people working on their laptops">
            <a:extLst>
              <a:ext uri="{FF2B5EF4-FFF2-40B4-BE49-F238E27FC236}">
                <a16:creationId xmlns:a16="http://schemas.microsoft.com/office/drawing/2014/main" id="{A0280051-D7F1-4438-B815-F0FF4906D141}"/>
              </a:ext>
            </a:extLst>
          </p:cNvPr>
          <p:cNvPicPr>
            <a:picLocks noGrp="1" noChangeAspect="1"/>
          </p:cNvPicPr>
          <p:nvPr>
            <p:ph type="pic" sz="quarter" idx="14"/>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23617" r="23617"/>
          <a:stretch/>
        </p:blipFill>
        <p:spPr>
          <a:xfrm>
            <a:off x="0" y="0"/>
            <a:ext cx="4353886" cy="6846932"/>
          </a:xfrm>
          <a:noFill/>
        </p:spPr>
      </p:pic>
      <p:sp>
        <p:nvSpPr>
          <p:cNvPr id="10" name="Text Placeholder 9">
            <a:extLst>
              <a:ext uri="{FF2B5EF4-FFF2-40B4-BE49-F238E27FC236}">
                <a16:creationId xmlns:a16="http://schemas.microsoft.com/office/drawing/2014/main" id="{255FA470-23EB-4512-8FFB-28DDAB08B002}"/>
              </a:ext>
            </a:extLst>
          </p:cNvPr>
          <p:cNvSpPr>
            <a:spLocks noGrp="1"/>
          </p:cNvSpPr>
          <p:nvPr>
            <p:ph type="body" sz="quarter" idx="16"/>
          </p:nvPr>
        </p:nvSpPr>
        <p:spPr>
          <a:xfrm>
            <a:off x="5336306" y="1571305"/>
            <a:ext cx="3673470" cy="464871"/>
          </a:xfrm>
        </p:spPr>
        <p:txBody>
          <a:bodyPr/>
          <a:lstStyle/>
          <a:p>
            <a:r>
              <a:rPr lang="en-US" dirty="0"/>
              <a:t>COM COMPONENTS WITH PLEX</a:t>
            </a:r>
          </a:p>
        </p:txBody>
      </p:sp>
      <p:sp>
        <p:nvSpPr>
          <p:cNvPr id="9" name="Content Placeholder 8">
            <a:extLst>
              <a:ext uri="{FF2B5EF4-FFF2-40B4-BE49-F238E27FC236}">
                <a16:creationId xmlns:a16="http://schemas.microsoft.com/office/drawing/2014/main" id="{256319DF-036A-473B-95D3-C5F6FF849FD4}"/>
              </a:ext>
            </a:extLst>
          </p:cNvPr>
          <p:cNvSpPr>
            <a:spLocks noGrp="1"/>
          </p:cNvSpPr>
          <p:nvPr>
            <p:ph idx="1"/>
          </p:nvPr>
        </p:nvSpPr>
        <p:spPr>
          <a:xfrm>
            <a:off x="5206766" y="2390797"/>
            <a:ext cx="4646246" cy="2636449"/>
          </a:xfrm>
        </p:spPr>
        <p:txBody>
          <a:bodyPr>
            <a:normAutofit/>
          </a:bodyPr>
          <a:lstStyle/>
          <a:p>
            <a:pPr marL="0" indent="0">
              <a:lnSpc>
                <a:spcPct val="100000"/>
              </a:lnSpc>
              <a:buNone/>
            </a:pPr>
            <a:r>
              <a:rPr lang="en-US" dirty="0"/>
              <a:t>Once the package have been imported, the visual component can be added to a panel design by dragging and dropping it from the Object Browser.</a:t>
            </a:r>
          </a:p>
          <a:p>
            <a:pPr marL="0" indent="0">
              <a:lnSpc>
                <a:spcPct val="100000"/>
              </a:lnSpc>
              <a:buNone/>
            </a:pPr>
            <a:r>
              <a:rPr lang="en-US" dirty="0"/>
              <a:t>Unlike a freestanding ActiveX, one added by drag and-drop must belong to a region, because it will be associated a field that will reference the component.</a:t>
            </a:r>
          </a:p>
        </p:txBody>
      </p:sp>
      <p:sp>
        <p:nvSpPr>
          <p:cNvPr id="4" name="Slide Number Placeholder 3">
            <a:extLst>
              <a:ext uri="{FF2B5EF4-FFF2-40B4-BE49-F238E27FC236}">
                <a16:creationId xmlns:a16="http://schemas.microsoft.com/office/drawing/2014/main" id="{A4BADA18-8F0E-4249-A144-6CB8259BA65B}"/>
              </a:ext>
            </a:extLst>
          </p:cNvPr>
          <p:cNvSpPr>
            <a:spLocks noGrp="1"/>
          </p:cNvSpPr>
          <p:nvPr>
            <p:ph type="sldNum" sz="quarter" idx="4"/>
          </p:nvPr>
        </p:nvSpPr>
        <p:spPr/>
        <p:txBody>
          <a:bodyPr/>
          <a:lstStyle/>
          <a:p>
            <a:fld id="{8C2E478F-E849-4A8C-AF1F-CBCC78A7CBFA}" type="slidenum">
              <a:rPr lang="en-US" smtClean="0"/>
              <a:t>7</a:t>
            </a:fld>
            <a:endParaRPr lang="en-US" dirty="0"/>
          </a:p>
        </p:txBody>
      </p:sp>
      <p:pic>
        <p:nvPicPr>
          <p:cNvPr id="3" name="Picture 2">
            <a:extLst>
              <a:ext uri="{FF2B5EF4-FFF2-40B4-BE49-F238E27FC236}">
                <a16:creationId xmlns:a16="http://schemas.microsoft.com/office/drawing/2014/main" id="{E11A6BBD-DD43-831E-2AD4-B9B6BFDC1004}"/>
              </a:ext>
            </a:extLst>
          </p:cNvPr>
          <p:cNvPicPr>
            <a:picLocks noChangeAspect="1"/>
          </p:cNvPicPr>
          <p:nvPr/>
        </p:nvPicPr>
        <p:blipFill>
          <a:blip r:embed="rId5"/>
          <a:stretch>
            <a:fillRect/>
          </a:stretch>
        </p:blipFill>
        <p:spPr>
          <a:xfrm>
            <a:off x="5336307" y="4182209"/>
            <a:ext cx="5837668" cy="2038588"/>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B5ACC9BB-D662-11F1-3D40-F1C016717B4B}"/>
              </a:ext>
            </a:extLst>
          </p:cNvPr>
          <p:cNvPicPr>
            <a:picLocks noChangeAspect="1"/>
          </p:cNvPicPr>
          <p:nvPr/>
        </p:nvPicPr>
        <p:blipFill>
          <a:blip r:embed="rId6"/>
          <a:stretch>
            <a:fillRect/>
          </a:stretch>
        </p:blipFill>
        <p:spPr>
          <a:xfrm>
            <a:off x="370414" y="6135055"/>
            <a:ext cx="1850271" cy="666496"/>
          </a:xfrm>
          <a:prstGeom prst="rect">
            <a:avLst/>
          </a:prstGeom>
        </p:spPr>
      </p:pic>
    </p:spTree>
    <p:extLst>
      <p:ext uri="{BB962C8B-B14F-4D97-AF65-F5344CB8AC3E}">
        <p14:creationId xmlns:p14="http://schemas.microsoft.com/office/powerpoint/2010/main" val="69919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03950CF-5BF2-4FB0-A36C-48C194F39E12}"/>
              </a:ext>
            </a:extLst>
          </p:cNvPr>
          <p:cNvSpPr>
            <a:spLocks noGrp="1"/>
          </p:cNvSpPr>
          <p:nvPr>
            <p:ph type="title"/>
          </p:nvPr>
        </p:nvSpPr>
        <p:spPr>
          <a:xfrm>
            <a:off x="5206766" y="637204"/>
            <a:ext cx="5897218" cy="884238"/>
          </a:xfrm>
        </p:spPr>
        <p:txBody>
          <a:bodyPr/>
          <a:lstStyle/>
          <a:p>
            <a:r>
              <a:rPr lang="en-US" dirty="0"/>
              <a:t>INTERACTION</a:t>
            </a:r>
          </a:p>
        </p:txBody>
      </p:sp>
      <p:pic>
        <p:nvPicPr>
          <p:cNvPr id="5" name="Picture Placeholder 4" descr="table with various people working on their laptops">
            <a:extLst>
              <a:ext uri="{FF2B5EF4-FFF2-40B4-BE49-F238E27FC236}">
                <a16:creationId xmlns:a16="http://schemas.microsoft.com/office/drawing/2014/main" id="{A0280051-D7F1-4438-B815-F0FF4906D141}"/>
              </a:ext>
            </a:extLst>
          </p:cNvPr>
          <p:cNvPicPr>
            <a:picLocks noGrp="1" noChangeAspect="1"/>
          </p:cNvPicPr>
          <p:nvPr>
            <p:ph type="pic" sz="quarter" idx="14"/>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23617" r="23617"/>
          <a:stretch/>
        </p:blipFill>
        <p:spPr>
          <a:xfrm>
            <a:off x="0" y="0"/>
            <a:ext cx="4353886" cy="6846932"/>
          </a:xfrm>
          <a:noFill/>
        </p:spPr>
      </p:pic>
      <p:sp>
        <p:nvSpPr>
          <p:cNvPr id="10" name="Text Placeholder 9">
            <a:extLst>
              <a:ext uri="{FF2B5EF4-FFF2-40B4-BE49-F238E27FC236}">
                <a16:creationId xmlns:a16="http://schemas.microsoft.com/office/drawing/2014/main" id="{255FA470-23EB-4512-8FFB-28DDAB08B002}"/>
              </a:ext>
            </a:extLst>
          </p:cNvPr>
          <p:cNvSpPr>
            <a:spLocks noGrp="1"/>
          </p:cNvSpPr>
          <p:nvPr>
            <p:ph type="body" sz="quarter" idx="16"/>
          </p:nvPr>
        </p:nvSpPr>
        <p:spPr>
          <a:xfrm>
            <a:off x="5336306" y="1571305"/>
            <a:ext cx="3673470" cy="464871"/>
          </a:xfrm>
        </p:spPr>
        <p:txBody>
          <a:bodyPr/>
          <a:lstStyle/>
          <a:p>
            <a:r>
              <a:rPr lang="en-US" dirty="0"/>
              <a:t>COM COMPONENTS WITH PLEX</a:t>
            </a:r>
          </a:p>
        </p:txBody>
      </p:sp>
      <p:sp>
        <p:nvSpPr>
          <p:cNvPr id="9" name="Content Placeholder 8">
            <a:extLst>
              <a:ext uri="{FF2B5EF4-FFF2-40B4-BE49-F238E27FC236}">
                <a16:creationId xmlns:a16="http://schemas.microsoft.com/office/drawing/2014/main" id="{256319DF-036A-473B-95D3-C5F6FF849FD4}"/>
              </a:ext>
            </a:extLst>
          </p:cNvPr>
          <p:cNvSpPr>
            <a:spLocks noGrp="1"/>
          </p:cNvSpPr>
          <p:nvPr>
            <p:ph idx="1"/>
          </p:nvPr>
        </p:nvSpPr>
        <p:spPr>
          <a:xfrm>
            <a:off x="5206765" y="2390797"/>
            <a:ext cx="5975759" cy="1216469"/>
          </a:xfrm>
        </p:spPr>
        <p:txBody>
          <a:bodyPr>
            <a:normAutofit/>
          </a:bodyPr>
          <a:lstStyle/>
          <a:p>
            <a:pPr marL="0" indent="0">
              <a:lnSpc>
                <a:spcPct val="100000"/>
              </a:lnSpc>
              <a:buNone/>
            </a:pPr>
            <a:r>
              <a:rPr lang="en-US" dirty="0"/>
              <a:t>Components can have their properties set in the Panel Designer.</a:t>
            </a:r>
          </a:p>
          <a:p>
            <a:pPr marL="0" indent="0">
              <a:lnSpc>
                <a:spcPct val="100000"/>
              </a:lnSpc>
              <a:buNone/>
            </a:pPr>
            <a:r>
              <a:rPr lang="en-US" dirty="0"/>
              <a:t>They can have any physical events mapped to panel logical events, which can then be processed by the parent function’s Action Diagram.</a:t>
            </a:r>
          </a:p>
        </p:txBody>
      </p:sp>
      <p:sp>
        <p:nvSpPr>
          <p:cNvPr id="4" name="Slide Number Placeholder 3">
            <a:extLst>
              <a:ext uri="{FF2B5EF4-FFF2-40B4-BE49-F238E27FC236}">
                <a16:creationId xmlns:a16="http://schemas.microsoft.com/office/drawing/2014/main" id="{A4BADA18-8F0E-4249-A144-6CB8259BA65B}"/>
              </a:ext>
            </a:extLst>
          </p:cNvPr>
          <p:cNvSpPr>
            <a:spLocks noGrp="1"/>
          </p:cNvSpPr>
          <p:nvPr>
            <p:ph type="sldNum" sz="quarter" idx="4"/>
          </p:nvPr>
        </p:nvSpPr>
        <p:spPr/>
        <p:txBody>
          <a:bodyPr/>
          <a:lstStyle/>
          <a:p>
            <a:fld id="{8C2E478F-E849-4A8C-AF1F-CBCC78A7CBFA}" type="slidenum">
              <a:rPr lang="en-US" smtClean="0"/>
              <a:t>8</a:t>
            </a:fld>
            <a:endParaRPr lang="en-US" dirty="0"/>
          </a:p>
        </p:txBody>
      </p:sp>
      <p:pic>
        <p:nvPicPr>
          <p:cNvPr id="6" name="Picture 5">
            <a:extLst>
              <a:ext uri="{FF2B5EF4-FFF2-40B4-BE49-F238E27FC236}">
                <a16:creationId xmlns:a16="http://schemas.microsoft.com/office/drawing/2014/main" id="{3ADB7071-39D2-0ADF-6D6E-E8AE40AB28C2}"/>
              </a:ext>
            </a:extLst>
          </p:cNvPr>
          <p:cNvPicPr>
            <a:picLocks noChangeAspect="1"/>
          </p:cNvPicPr>
          <p:nvPr/>
        </p:nvPicPr>
        <p:blipFill>
          <a:blip r:embed="rId5"/>
          <a:stretch>
            <a:fillRect/>
          </a:stretch>
        </p:blipFill>
        <p:spPr>
          <a:xfrm>
            <a:off x="7838116" y="3489820"/>
            <a:ext cx="3797841" cy="2583824"/>
          </a:xfrm>
          <a:prstGeom prst="rect">
            <a:avLst/>
          </a:prstGeom>
          <a:effectLst>
            <a:outerShdw blurRad="50800" dist="38100" dir="2700000" algn="tl" rotWithShape="0">
              <a:prstClr val="black">
                <a:alpha val="40000"/>
              </a:prstClr>
            </a:outerShdw>
          </a:effectLst>
        </p:spPr>
      </p:pic>
      <p:sp>
        <p:nvSpPr>
          <p:cNvPr id="7" name="Content Placeholder 8">
            <a:extLst>
              <a:ext uri="{FF2B5EF4-FFF2-40B4-BE49-F238E27FC236}">
                <a16:creationId xmlns:a16="http://schemas.microsoft.com/office/drawing/2014/main" id="{1A1931B9-D261-72A1-B6A4-62A65C5825EF}"/>
              </a:ext>
            </a:extLst>
          </p:cNvPr>
          <p:cNvSpPr txBox="1">
            <a:spLocks/>
          </p:cNvSpPr>
          <p:nvPr/>
        </p:nvSpPr>
        <p:spPr>
          <a:xfrm>
            <a:off x="5206765" y="3609549"/>
            <a:ext cx="2501810" cy="2611247"/>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dirty="0"/>
              <a:t>Any data, including references to COM objects, can be passed within and between functions and calls can be made to any COM methods directly. This gives greater integration within Plex and removes the need for separate maintenance of scripts.</a:t>
            </a:r>
          </a:p>
        </p:txBody>
      </p:sp>
      <p:pic>
        <p:nvPicPr>
          <p:cNvPr id="11" name="Picture 10">
            <a:extLst>
              <a:ext uri="{FF2B5EF4-FFF2-40B4-BE49-F238E27FC236}">
                <a16:creationId xmlns:a16="http://schemas.microsoft.com/office/drawing/2014/main" id="{976EACC2-6F6F-2178-FE90-2C0489C98AA2}"/>
              </a:ext>
            </a:extLst>
          </p:cNvPr>
          <p:cNvPicPr>
            <a:picLocks noChangeAspect="1"/>
          </p:cNvPicPr>
          <p:nvPr/>
        </p:nvPicPr>
        <p:blipFill>
          <a:blip r:embed="rId6"/>
          <a:stretch>
            <a:fillRect/>
          </a:stretch>
        </p:blipFill>
        <p:spPr>
          <a:xfrm>
            <a:off x="370414" y="6135055"/>
            <a:ext cx="1850271" cy="666496"/>
          </a:xfrm>
          <a:prstGeom prst="rect">
            <a:avLst/>
          </a:prstGeom>
        </p:spPr>
      </p:pic>
    </p:spTree>
    <p:extLst>
      <p:ext uri="{BB962C8B-B14F-4D97-AF65-F5344CB8AC3E}">
        <p14:creationId xmlns:p14="http://schemas.microsoft.com/office/powerpoint/2010/main" val="2702937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03950CF-5BF2-4FB0-A36C-48C194F39E12}"/>
              </a:ext>
            </a:extLst>
          </p:cNvPr>
          <p:cNvSpPr>
            <a:spLocks noGrp="1"/>
          </p:cNvSpPr>
          <p:nvPr>
            <p:ph type="title"/>
          </p:nvPr>
        </p:nvSpPr>
        <p:spPr>
          <a:xfrm>
            <a:off x="5206766" y="637204"/>
            <a:ext cx="5897218" cy="884238"/>
          </a:xfrm>
        </p:spPr>
        <p:txBody>
          <a:bodyPr/>
          <a:lstStyle/>
          <a:p>
            <a:r>
              <a:rPr lang="en-US" dirty="0"/>
              <a:t>IMPLEMENTATION</a:t>
            </a:r>
          </a:p>
        </p:txBody>
      </p:sp>
      <p:pic>
        <p:nvPicPr>
          <p:cNvPr id="5" name="Picture Placeholder 4" descr="table with various people working on their laptops">
            <a:extLst>
              <a:ext uri="{FF2B5EF4-FFF2-40B4-BE49-F238E27FC236}">
                <a16:creationId xmlns:a16="http://schemas.microsoft.com/office/drawing/2014/main" id="{A0280051-D7F1-4438-B815-F0FF4906D141}"/>
              </a:ext>
            </a:extLst>
          </p:cNvPr>
          <p:cNvPicPr>
            <a:picLocks noGrp="1" noChangeAspect="1"/>
          </p:cNvPicPr>
          <p:nvPr>
            <p:ph type="pic" sz="quarter" idx="14"/>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23617" r="23617"/>
          <a:stretch/>
        </p:blipFill>
        <p:spPr>
          <a:xfrm>
            <a:off x="0" y="0"/>
            <a:ext cx="4353886" cy="6846932"/>
          </a:xfrm>
          <a:noFill/>
        </p:spPr>
      </p:pic>
      <p:sp>
        <p:nvSpPr>
          <p:cNvPr id="10" name="Text Placeholder 9">
            <a:extLst>
              <a:ext uri="{FF2B5EF4-FFF2-40B4-BE49-F238E27FC236}">
                <a16:creationId xmlns:a16="http://schemas.microsoft.com/office/drawing/2014/main" id="{255FA470-23EB-4512-8FFB-28DDAB08B002}"/>
              </a:ext>
            </a:extLst>
          </p:cNvPr>
          <p:cNvSpPr>
            <a:spLocks noGrp="1"/>
          </p:cNvSpPr>
          <p:nvPr>
            <p:ph type="body" sz="quarter" idx="16"/>
          </p:nvPr>
        </p:nvSpPr>
        <p:spPr>
          <a:xfrm>
            <a:off x="5336306" y="1571305"/>
            <a:ext cx="3673470" cy="464871"/>
          </a:xfrm>
        </p:spPr>
        <p:txBody>
          <a:bodyPr/>
          <a:lstStyle/>
          <a:p>
            <a:r>
              <a:rPr lang="en-US" dirty="0"/>
              <a:t>COM COMPONENTS WITH PLEX</a:t>
            </a:r>
          </a:p>
        </p:txBody>
      </p:sp>
      <p:sp>
        <p:nvSpPr>
          <p:cNvPr id="9" name="Content Placeholder 8">
            <a:extLst>
              <a:ext uri="{FF2B5EF4-FFF2-40B4-BE49-F238E27FC236}">
                <a16:creationId xmlns:a16="http://schemas.microsoft.com/office/drawing/2014/main" id="{256319DF-036A-473B-95D3-C5F6FF849FD4}"/>
              </a:ext>
            </a:extLst>
          </p:cNvPr>
          <p:cNvSpPr>
            <a:spLocks noGrp="1"/>
          </p:cNvSpPr>
          <p:nvPr>
            <p:ph idx="1"/>
          </p:nvPr>
        </p:nvSpPr>
        <p:spPr>
          <a:xfrm>
            <a:off x="5206765" y="2390797"/>
            <a:ext cx="5975759" cy="3313728"/>
          </a:xfrm>
        </p:spPr>
        <p:txBody>
          <a:bodyPr>
            <a:spAutoFit/>
          </a:bodyPr>
          <a:lstStyle/>
          <a:p>
            <a:pPr marL="0" indent="0">
              <a:lnSpc>
                <a:spcPct val="100000"/>
              </a:lnSpc>
              <a:buNone/>
            </a:pPr>
            <a:r>
              <a:rPr lang="en-US" dirty="0"/>
              <a:t>COM objects that are placed on panel designs are created and initialized when that panel is first shown. </a:t>
            </a:r>
          </a:p>
          <a:p>
            <a:pPr marL="0" indent="0">
              <a:lnSpc>
                <a:spcPct val="100000"/>
              </a:lnSpc>
              <a:buNone/>
            </a:pPr>
            <a:r>
              <a:rPr lang="en-US" dirty="0"/>
              <a:t>Any other COM objects that are needed should be created by using an Action Diagram assignment statement using New.</a:t>
            </a:r>
          </a:p>
          <a:p>
            <a:pPr marL="0" indent="0">
              <a:lnSpc>
                <a:spcPct val="100000"/>
              </a:lnSpc>
              <a:buNone/>
            </a:pPr>
            <a:r>
              <a:rPr lang="en-US" dirty="0"/>
              <a:t>COM objects imported with the facility are implemented using a wrapper layer, this is created when </a:t>
            </a:r>
            <a:r>
              <a:rPr lang="en-US" dirty="0" err="1"/>
              <a:t>Gen&amp;Build</a:t>
            </a:r>
            <a:r>
              <a:rPr lang="en-US" dirty="0"/>
              <a:t> the corresponding package in Plex.</a:t>
            </a:r>
          </a:p>
          <a:p>
            <a:pPr marL="0" indent="0">
              <a:lnSpc>
                <a:spcPct val="100000"/>
              </a:lnSpc>
              <a:buNone/>
            </a:pPr>
            <a:r>
              <a:rPr lang="en-US" dirty="0"/>
              <a:t>This automatically handles the transformation between Plex and Com native data types.</a:t>
            </a:r>
          </a:p>
          <a:p>
            <a:pPr marL="0" indent="0">
              <a:lnSpc>
                <a:spcPct val="100000"/>
              </a:lnSpc>
              <a:buNone/>
            </a:pPr>
            <a:r>
              <a:rPr lang="en-US" dirty="0"/>
              <a:t>Plex will automatically clear up references when objects go out of scope or when applications close.</a:t>
            </a:r>
          </a:p>
        </p:txBody>
      </p:sp>
      <p:sp>
        <p:nvSpPr>
          <p:cNvPr id="4" name="Slide Number Placeholder 3">
            <a:extLst>
              <a:ext uri="{FF2B5EF4-FFF2-40B4-BE49-F238E27FC236}">
                <a16:creationId xmlns:a16="http://schemas.microsoft.com/office/drawing/2014/main" id="{A4BADA18-8F0E-4249-A144-6CB8259BA65B}"/>
              </a:ext>
            </a:extLst>
          </p:cNvPr>
          <p:cNvSpPr>
            <a:spLocks noGrp="1"/>
          </p:cNvSpPr>
          <p:nvPr>
            <p:ph type="sldNum" sz="quarter" idx="4"/>
          </p:nvPr>
        </p:nvSpPr>
        <p:spPr/>
        <p:txBody>
          <a:bodyPr/>
          <a:lstStyle/>
          <a:p>
            <a:fld id="{8C2E478F-E849-4A8C-AF1F-CBCC78A7CBFA}" type="slidenum">
              <a:rPr lang="en-US" smtClean="0"/>
              <a:t>9</a:t>
            </a:fld>
            <a:endParaRPr lang="en-US" dirty="0"/>
          </a:p>
        </p:txBody>
      </p:sp>
      <p:pic>
        <p:nvPicPr>
          <p:cNvPr id="2" name="Picture 1">
            <a:extLst>
              <a:ext uri="{FF2B5EF4-FFF2-40B4-BE49-F238E27FC236}">
                <a16:creationId xmlns:a16="http://schemas.microsoft.com/office/drawing/2014/main" id="{51871197-80F6-C94A-BE91-EEA0FC6B3EFD}"/>
              </a:ext>
            </a:extLst>
          </p:cNvPr>
          <p:cNvPicPr>
            <a:picLocks noChangeAspect="1"/>
          </p:cNvPicPr>
          <p:nvPr/>
        </p:nvPicPr>
        <p:blipFill>
          <a:blip r:embed="rId5"/>
          <a:stretch>
            <a:fillRect/>
          </a:stretch>
        </p:blipFill>
        <p:spPr>
          <a:xfrm>
            <a:off x="370414" y="6135055"/>
            <a:ext cx="1850271" cy="666496"/>
          </a:xfrm>
          <a:prstGeom prst="rect">
            <a:avLst/>
          </a:prstGeom>
        </p:spPr>
      </p:pic>
    </p:spTree>
    <p:extLst>
      <p:ext uri="{BB962C8B-B14F-4D97-AF65-F5344CB8AC3E}">
        <p14:creationId xmlns:p14="http://schemas.microsoft.com/office/powerpoint/2010/main" val="565724609"/>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A53F52"/>
      </a:accent1>
      <a:accent2>
        <a:srgbClr val="E99757"/>
      </a:accent2>
      <a:accent3>
        <a:srgbClr val="2F3342"/>
      </a:accent3>
      <a:accent4>
        <a:srgbClr val="2C2153"/>
      </a:accent4>
      <a:accent5>
        <a:srgbClr val="01023B"/>
      </a:accent5>
      <a:accent6>
        <a:srgbClr val="7F7F7F"/>
      </a:accent6>
      <a:hlink>
        <a:srgbClr val="3A3838"/>
      </a:hlink>
      <a:folHlink>
        <a:srgbClr val="D0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 presentation_Win32_LW_v2.potx" id="{3AEEB70B-72AA-432B-B699-7833EBF4B1FE}" vid="{14A49A59-25D4-4203-BE02-DE6939C7C5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13090B1586994D99975CBA41951F37" ma:contentTypeVersion="16" ma:contentTypeDescription="Create a new document." ma:contentTypeScope="" ma:versionID="f239ee0f2d99c5138b984cbae7051545">
  <xsd:schema xmlns:xsd="http://www.w3.org/2001/XMLSchema" xmlns:xs="http://www.w3.org/2001/XMLSchema" xmlns:p="http://schemas.microsoft.com/office/2006/metadata/properties" xmlns:ns2="c6938a73-d94f-4e2d-9064-78a5cf322be6" xmlns:ns3="c3a4d700-04b1-4f5e-97f6-2eb926f48ce3" targetNamespace="http://schemas.microsoft.com/office/2006/metadata/properties" ma:root="true" ma:fieldsID="f942c5937a82b086e84dc04389922473" ns2:_="" ns3:_="">
    <xsd:import namespace="c6938a73-d94f-4e2d-9064-78a5cf322be6"/>
    <xsd:import namespace="c3a4d700-04b1-4f5e-97f6-2eb926f48ce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938a73-d94f-4e2d-9064-78a5cf322b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77a5ad-0615-4afc-aee1-204d1a7068e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3a4d700-04b1-4f5e-97f6-2eb926f48ce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95ddc85-54e3-4a90-96e8-a92531451ace}" ma:internalName="TaxCatchAll" ma:showField="CatchAllData" ma:web="c3a4d700-04b1-4f5e-97f6-2eb926f48c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c6938a73-d94f-4e2d-9064-78a5cf322be6" xsi:nil="true"/>
    <lcf76f155ced4ddcb4097134ff3c332f xmlns="c6938a73-d94f-4e2d-9064-78a5cf322be6">
      <Terms xmlns="http://schemas.microsoft.com/office/infopath/2007/PartnerControls"/>
    </lcf76f155ced4ddcb4097134ff3c332f>
    <TaxCatchAll xmlns="c3a4d700-04b1-4f5e-97f6-2eb926f48ce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62644D-CC60-43D9-93EE-FAA549E4FD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938a73-d94f-4e2d-9064-78a5cf322be6"/>
    <ds:schemaRef ds:uri="c3a4d700-04b1-4f5e-97f6-2eb926f48c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D9F223-918A-45AF-9B53-56AB9E5E2182}">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3a4d700-04b1-4f5e-97f6-2eb926f48ce3"/>
    <ds:schemaRef ds:uri="http://purl.org/dc/elements/1.1/"/>
    <ds:schemaRef ds:uri="c6938a73-d94f-4e2d-9064-78a5cf322be6"/>
    <ds:schemaRef ds:uri="http://www.w3.org/XML/1998/namespace"/>
    <ds:schemaRef ds:uri="http://purl.org/dc/dcmitype/"/>
  </ds:schemaRefs>
</ds:datastoreItem>
</file>

<file path=customXml/itemProps3.xml><?xml version="1.0" encoding="utf-8"?>
<ds:datastoreItem xmlns:ds="http://schemas.openxmlformats.org/officeDocument/2006/customXml" ds:itemID="{1B7E2D32-4FDD-4266-880C-17595B8014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 presentation</Template>
  <TotalTime>1788</TotalTime>
  <Words>795</Words>
  <Application>Microsoft Office PowerPoint</Application>
  <PresentationFormat>Widescreen</PresentationFormat>
  <Paragraphs>182</Paragraphs>
  <Slides>21</Slides>
  <Notes>9</Notes>
  <HiddenSlides>9</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Biome Light</vt:lpstr>
      <vt:lpstr>Calibri</vt:lpstr>
      <vt:lpstr>Calibri Light</vt:lpstr>
      <vt:lpstr>Wingdings</vt:lpstr>
      <vt:lpstr>Office Theme</vt:lpstr>
      <vt:lpstr>Com components with plex</vt:lpstr>
      <vt:lpstr>speaker</vt:lpstr>
      <vt:lpstr>Agenda</vt:lpstr>
      <vt:lpstr>INTRODUCTION</vt:lpstr>
      <vt:lpstr>Com import</vt:lpstr>
      <vt:lpstr>Com import utility</vt:lpstr>
      <vt:lpstr>PANEL DESIGN</vt:lpstr>
      <vt:lpstr>INTERACTION</vt:lpstr>
      <vt:lpstr>IMPLEMENTATION</vt:lpstr>
      <vt:lpstr>PROS / CONS </vt:lpstr>
      <vt:lpstr>demo</vt:lpstr>
      <vt:lpstr>THANK YOU</vt:lpstr>
      <vt:lpstr>Growth by sector </vt:lpstr>
      <vt:lpstr>A SATISFIED CUTOMER</vt:lpstr>
      <vt:lpstr>Meet the team</vt:lpstr>
      <vt:lpstr>What’s next</vt:lpstr>
      <vt:lpstr>quarterly timeline</vt:lpstr>
      <vt:lpstr>Goals for q2</vt:lpstr>
      <vt:lpstr>Goals for q2 </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 components with plex</dc:title>
  <dc:creator>Borys Vulgarin</dc:creator>
  <cp:lastModifiedBy>Borys Vulgarin</cp:lastModifiedBy>
  <cp:revision>10</cp:revision>
  <dcterms:created xsi:type="dcterms:W3CDTF">2023-04-22T17:42:35Z</dcterms:created>
  <dcterms:modified xsi:type="dcterms:W3CDTF">2023-05-10T12:02:15Z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0x0101003D13090B1586994D99975CBA41951F37</vt:lpwstr>
  </property>
  <property fmtid="{D5CDD505-2E9C-101B-9397-08002B2CF9AE}" pid="3" name="MediaServiceImageTags">
    <vt:lpwstr/>
  </property>
</Properties>
</file>