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50"/>
  </p:notesMasterIdLst>
  <p:handoutMasterIdLst>
    <p:handoutMasterId r:id="rId51"/>
  </p:handoutMasterIdLst>
  <p:sldIdLst>
    <p:sldId id="256" r:id="rId5"/>
    <p:sldId id="257" r:id="rId6"/>
    <p:sldId id="258" r:id="rId7"/>
    <p:sldId id="411" r:id="rId8"/>
    <p:sldId id="277" r:id="rId9"/>
    <p:sldId id="412" r:id="rId10"/>
    <p:sldId id="415" r:id="rId11"/>
    <p:sldId id="278" r:id="rId12"/>
    <p:sldId id="279" r:id="rId13"/>
    <p:sldId id="280" r:id="rId14"/>
    <p:sldId id="281" r:id="rId15"/>
    <p:sldId id="282" r:id="rId16"/>
    <p:sldId id="283" r:id="rId17"/>
    <p:sldId id="275" r:id="rId18"/>
    <p:sldId id="413" r:id="rId19"/>
    <p:sldId id="285" r:id="rId20"/>
    <p:sldId id="287" r:id="rId21"/>
    <p:sldId id="286" r:id="rId22"/>
    <p:sldId id="290" r:id="rId23"/>
    <p:sldId id="284" r:id="rId24"/>
    <p:sldId id="414" r:id="rId25"/>
    <p:sldId id="276" r:id="rId26"/>
    <p:sldId id="416" r:id="rId27"/>
    <p:sldId id="288" r:id="rId28"/>
    <p:sldId id="289" r:id="rId29"/>
    <p:sldId id="402" r:id="rId30"/>
    <p:sldId id="409" r:id="rId31"/>
    <p:sldId id="410" r:id="rId32"/>
    <p:sldId id="405" r:id="rId33"/>
    <p:sldId id="408" r:id="rId34"/>
    <p:sldId id="407" r:id="rId35"/>
    <p:sldId id="406" r:id="rId36"/>
    <p:sldId id="391" r:id="rId37"/>
    <p:sldId id="404" r:id="rId38"/>
    <p:sldId id="392" r:id="rId39"/>
    <p:sldId id="394" r:id="rId40"/>
    <p:sldId id="395" r:id="rId41"/>
    <p:sldId id="274" r:id="rId42"/>
    <p:sldId id="393" r:id="rId43"/>
    <p:sldId id="403" r:id="rId44"/>
    <p:sldId id="397" r:id="rId45"/>
    <p:sldId id="398" r:id="rId46"/>
    <p:sldId id="401" r:id="rId47"/>
    <p:sldId id="417" r:id="rId48"/>
    <p:sldId id="269" r:id="rId49"/>
  </p:sldIdLst>
  <p:sldSz cx="9144000" cy="5143500" type="screen16x9"/>
  <p:notesSz cx="6858000" cy="9144000"/>
  <p:defaultTex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4F723AB7-B9D4-42F6-B35C-76673BA1865B}">
          <p14:sldIdLst>
            <p14:sldId id="256"/>
            <p14:sldId id="257"/>
            <p14:sldId id="258"/>
            <p14:sldId id="411"/>
            <p14:sldId id="277"/>
            <p14:sldId id="412"/>
            <p14:sldId id="415"/>
            <p14:sldId id="278"/>
            <p14:sldId id="279"/>
            <p14:sldId id="280"/>
            <p14:sldId id="281"/>
            <p14:sldId id="282"/>
            <p14:sldId id="283"/>
            <p14:sldId id="275"/>
            <p14:sldId id="413"/>
            <p14:sldId id="285"/>
            <p14:sldId id="287"/>
            <p14:sldId id="286"/>
            <p14:sldId id="290"/>
            <p14:sldId id="284"/>
            <p14:sldId id="414"/>
            <p14:sldId id="276"/>
            <p14:sldId id="416"/>
            <p14:sldId id="288"/>
            <p14:sldId id="289"/>
            <p14:sldId id="402"/>
            <p14:sldId id="409"/>
            <p14:sldId id="410"/>
            <p14:sldId id="405"/>
            <p14:sldId id="408"/>
            <p14:sldId id="407"/>
            <p14:sldId id="406"/>
            <p14:sldId id="391"/>
            <p14:sldId id="404"/>
            <p14:sldId id="392"/>
            <p14:sldId id="394"/>
            <p14:sldId id="395"/>
            <p14:sldId id="274"/>
            <p14:sldId id="393"/>
            <p14:sldId id="403"/>
            <p14:sldId id="397"/>
            <p14:sldId id="398"/>
            <p14:sldId id="401"/>
            <p14:sldId id="417"/>
            <p14:sldId id="269"/>
          </p14:sldIdLst>
        </p14:section>
        <p14:section name="Default Section" id="{ED9FB0F2-EFD4-4CC1-BE1B-02BE7F5F9E1B}">
          <p14:sldIdLst/>
        </p14:section>
      </p14:sectionLst>
    </p:ex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B1B1B"/>
    <a:srgbClr val="501E1D"/>
    <a:srgbClr val="5A000B"/>
    <a:srgbClr val="9411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7F97305-B1DB-493D-BD09-107631C00F77}" v="6" dt="2023-05-09T02:21:53.496"/>
    <p1510:client id="{4E14532F-CF54-422A-9694-1A6609AF514B}" v="44" dt="2023-05-09T12:00:27.032"/>
    <p1510:client id="{54837BBD-94F4-4442-A855-C7B9CC8B6A51}" v="12" dt="2023-05-09T15:04:04.683"/>
    <p1510:client id="{BB937C8E-4E88-4592-83E5-56A66981F2E1}" v="40" dt="2023-05-09T12:30:44.69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guide orient="horz" pos="1620"/>
        <p:guide pos="2880"/>
      </p:guideLst>
    </p:cSldViewPr>
  </p:slide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notesMaster" Target="notesMasters/notesMaster1.xml"/><Relationship Id="rId55" Type="http://schemas.openxmlformats.org/officeDocument/2006/relationships/tableStyles" Target="tableStyle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microsoft.com/office/2016/11/relationships/changesInfo" Target="changesInfos/changesInfo1.xml"/><Relationship Id="rId8" Type="http://schemas.openxmlformats.org/officeDocument/2006/relationships/slide" Target="slides/slide4.xml"/><Relationship Id="rId51" Type="http://schemas.openxmlformats.org/officeDocument/2006/relationships/handoutMaster" Target="handoutMasters/handoutMaster1.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microsoft.com/office/2015/10/relationships/revisionInfo" Target="revisionInfo.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orys Vulgarin" userId="S::borys.vulgarin@cmfirstgroup.com::09331745-ff7e-4bd7-b505-12993e263954" providerId="AD" clId="Web-{DA754709-A97E-F9EE-E9B3-B4D3FC9EA5ED}"/>
    <pc:docChg chg="modSld">
      <pc:chgData name="Borys Vulgarin" userId="S::borys.vulgarin@cmfirstgroup.com::09331745-ff7e-4bd7-b505-12993e263954" providerId="AD" clId="Web-{DA754709-A97E-F9EE-E9B3-B4D3FC9EA5ED}" dt="2023-05-02T21:51:08.251" v="2" actId="20577"/>
      <pc:docMkLst>
        <pc:docMk/>
      </pc:docMkLst>
      <pc:sldChg chg="addSp delSp modSp">
        <pc:chgData name="Borys Vulgarin" userId="S::borys.vulgarin@cmfirstgroup.com::09331745-ff7e-4bd7-b505-12993e263954" providerId="AD" clId="Web-{DA754709-A97E-F9EE-E9B3-B4D3FC9EA5ED}" dt="2023-05-02T21:51:08.251" v="2" actId="20577"/>
        <pc:sldMkLst>
          <pc:docMk/>
          <pc:sldMk cId="1965040136" sldId="258"/>
        </pc:sldMkLst>
        <pc:spChg chg="del">
          <ac:chgData name="Borys Vulgarin" userId="S::borys.vulgarin@cmfirstgroup.com::09331745-ff7e-4bd7-b505-12993e263954" providerId="AD" clId="Web-{DA754709-A97E-F9EE-E9B3-B4D3FC9EA5ED}" dt="2023-05-02T21:50:54.204" v="0"/>
          <ac:spMkLst>
            <pc:docMk/>
            <pc:sldMk cId="1965040136" sldId="258"/>
            <ac:spMk id="5" creationId="{00000000-0000-0000-0000-000000000000}"/>
          </ac:spMkLst>
        </pc:spChg>
        <pc:spChg chg="mod">
          <ac:chgData name="Borys Vulgarin" userId="S::borys.vulgarin@cmfirstgroup.com::09331745-ff7e-4bd7-b505-12993e263954" providerId="AD" clId="Web-{DA754709-A97E-F9EE-E9B3-B4D3FC9EA5ED}" dt="2023-05-02T21:51:08.251" v="2" actId="20577"/>
          <ac:spMkLst>
            <pc:docMk/>
            <pc:sldMk cId="1965040136" sldId="258"/>
            <ac:spMk id="13" creationId="{00000000-0000-0000-0000-000000000000}"/>
          </ac:spMkLst>
        </pc:spChg>
        <pc:picChg chg="add mod ord">
          <ac:chgData name="Borys Vulgarin" userId="S::borys.vulgarin@cmfirstgroup.com::09331745-ff7e-4bd7-b505-12993e263954" providerId="AD" clId="Web-{DA754709-A97E-F9EE-E9B3-B4D3FC9EA5ED}" dt="2023-05-02T21:50:54.204" v="0"/>
          <ac:picMkLst>
            <pc:docMk/>
            <pc:sldMk cId="1965040136" sldId="258"/>
            <ac:picMk id="3" creationId="{4B834402-7F5F-8D93-A339-727E1EFDF484}"/>
          </ac:picMkLst>
        </pc:picChg>
      </pc:sldChg>
    </pc:docChg>
  </pc:docChgLst>
  <pc:docChgLst>
    <pc:chgData name="Kiyoshi Terasawa" userId="cc5a8bac-1408-47c5-8462-d59c0bb745b8" providerId="ADAL" clId="{54837BBD-94F4-4442-A855-C7B9CC8B6A51}"/>
    <pc:docChg chg="undo custSel addSld delSld modSld sldOrd modSection">
      <pc:chgData name="Kiyoshi Terasawa" userId="cc5a8bac-1408-47c5-8462-d59c0bb745b8" providerId="ADAL" clId="{54837BBD-94F4-4442-A855-C7B9CC8B6A51}" dt="2023-05-09T15:04:04.683" v="701"/>
      <pc:docMkLst>
        <pc:docMk/>
      </pc:docMkLst>
      <pc:sldChg chg="addSp delSp modSp mod">
        <pc:chgData name="Kiyoshi Terasawa" userId="cc5a8bac-1408-47c5-8462-d59c0bb745b8" providerId="ADAL" clId="{54837BBD-94F4-4442-A855-C7B9CC8B6A51}" dt="2023-04-28T23:20:15.031" v="30" actId="20577"/>
        <pc:sldMkLst>
          <pc:docMk/>
          <pc:sldMk cId="1965040136" sldId="258"/>
        </pc:sldMkLst>
        <pc:spChg chg="del">
          <ac:chgData name="Kiyoshi Terasawa" userId="cc5a8bac-1408-47c5-8462-d59c0bb745b8" providerId="ADAL" clId="{54837BBD-94F4-4442-A855-C7B9CC8B6A51}" dt="2023-04-28T23:20:04.847" v="0" actId="931"/>
          <ac:spMkLst>
            <pc:docMk/>
            <pc:sldMk cId="1965040136" sldId="258"/>
            <ac:spMk id="4" creationId="{00000000-0000-0000-0000-000000000000}"/>
          </ac:spMkLst>
        </pc:spChg>
        <pc:spChg chg="mod">
          <ac:chgData name="Kiyoshi Terasawa" userId="cc5a8bac-1408-47c5-8462-d59c0bb745b8" providerId="ADAL" clId="{54837BBD-94F4-4442-A855-C7B9CC8B6A51}" dt="2023-04-28T23:20:15.031" v="30" actId="20577"/>
          <ac:spMkLst>
            <pc:docMk/>
            <pc:sldMk cId="1965040136" sldId="258"/>
            <ac:spMk id="12" creationId="{00000000-0000-0000-0000-000000000000}"/>
          </ac:spMkLst>
        </pc:spChg>
        <pc:picChg chg="add mod">
          <ac:chgData name="Kiyoshi Terasawa" userId="cc5a8bac-1408-47c5-8462-d59c0bb745b8" providerId="ADAL" clId="{54837BBD-94F4-4442-A855-C7B9CC8B6A51}" dt="2023-04-28T23:20:05.494" v="2" actId="962"/>
          <ac:picMkLst>
            <pc:docMk/>
            <pc:sldMk cId="1965040136" sldId="258"/>
            <ac:picMk id="7" creationId="{D7DA390F-1C37-EEEC-E6CE-56D752ACDA1F}"/>
          </ac:picMkLst>
        </pc:picChg>
      </pc:sldChg>
      <pc:sldChg chg="delSp modSp mod">
        <pc:chgData name="Kiyoshi Terasawa" userId="cc5a8bac-1408-47c5-8462-d59c0bb745b8" providerId="ADAL" clId="{54837BBD-94F4-4442-A855-C7B9CC8B6A51}" dt="2023-04-28T23:36:44.011" v="359" actId="6549"/>
        <pc:sldMkLst>
          <pc:docMk/>
          <pc:sldMk cId="1391829100" sldId="274"/>
        </pc:sldMkLst>
        <pc:spChg chg="mod">
          <ac:chgData name="Kiyoshi Terasawa" userId="cc5a8bac-1408-47c5-8462-d59c0bb745b8" providerId="ADAL" clId="{54837BBD-94F4-4442-A855-C7B9CC8B6A51}" dt="2023-04-28T23:22:15.899" v="94" actId="20577"/>
          <ac:spMkLst>
            <pc:docMk/>
            <pc:sldMk cId="1391829100" sldId="274"/>
            <ac:spMk id="4" creationId="{00000000-0000-0000-0000-000000000000}"/>
          </ac:spMkLst>
        </pc:spChg>
        <pc:spChg chg="mod">
          <ac:chgData name="Kiyoshi Terasawa" userId="cc5a8bac-1408-47c5-8462-d59c0bb745b8" providerId="ADAL" clId="{54837BBD-94F4-4442-A855-C7B9CC8B6A51}" dt="2023-04-28T23:36:44.011" v="359" actId="6549"/>
          <ac:spMkLst>
            <pc:docMk/>
            <pc:sldMk cId="1391829100" sldId="274"/>
            <ac:spMk id="5" creationId="{00000000-0000-0000-0000-000000000000}"/>
          </ac:spMkLst>
        </pc:spChg>
        <pc:spChg chg="del">
          <ac:chgData name="Kiyoshi Terasawa" userId="cc5a8bac-1408-47c5-8462-d59c0bb745b8" providerId="ADAL" clId="{54837BBD-94F4-4442-A855-C7B9CC8B6A51}" dt="2023-04-28T23:36:29.434" v="349" actId="478"/>
          <ac:spMkLst>
            <pc:docMk/>
            <pc:sldMk cId="1391829100" sldId="274"/>
            <ac:spMk id="13" creationId="{4A2251FD-FE60-164B-8CD4-392C8826F460}"/>
          </ac:spMkLst>
        </pc:spChg>
        <pc:spChg chg="del">
          <ac:chgData name="Kiyoshi Terasawa" userId="cc5a8bac-1408-47c5-8462-d59c0bb745b8" providerId="ADAL" clId="{54837BBD-94F4-4442-A855-C7B9CC8B6A51}" dt="2023-04-28T23:36:31.498" v="350" actId="478"/>
          <ac:spMkLst>
            <pc:docMk/>
            <pc:sldMk cId="1391829100" sldId="274"/>
            <ac:spMk id="15" creationId="{2BA93762-2140-E64C-8E66-0C00844F5869}"/>
          </ac:spMkLst>
        </pc:spChg>
      </pc:sldChg>
      <pc:sldChg chg="modSp mod ord">
        <pc:chgData name="Kiyoshi Terasawa" userId="cc5a8bac-1408-47c5-8462-d59c0bb745b8" providerId="ADAL" clId="{54837BBD-94F4-4442-A855-C7B9CC8B6A51}" dt="2023-04-29T00:21:20.943" v="459"/>
        <pc:sldMkLst>
          <pc:docMk/>
          <pc:sldMk cId="964488052" sldId="391"/>
        </pc:sldMkLst>
        <pc:spChg chg="mod">
          <ac:chgData name="Kiyoshi Terasawa" userId="cc5a8bac-1408-47c5-8462-d59c0bb745b8" providerId="ADAL" clId="{54837BBD-94F4-4442-A855-C7B9CC8B6A51}" dt="2023-04-29T00:21:20.943" v="459"/>
          <ac:spMkLst>
            <pc:docMk/>
            <pc:sldMk cId="964488052" sldId="391"/>
            <ac:spMk id="2" creationId="{B883B218-C214-AA10-288F-9331CFB6F1F8}"/>
          </ac:spMkLst>
        </pc:spChg>
        <pc:spChg chg="mod">
          <ac:chgData name="Kiyoshi Terasawa" userId="cc5a8bac-1408-47c5-8462-d59c0bb745b8" providerId="ADAL" clId="{54837BBD-94F4-4442-A855-C7B9CC8B6A51}" dt="2023-04-29T00:20:34.131" v="447" actId="20577"/>
          <ac:spMkLst>
            <pc:docMk/>
            <pc:sldMk cId="964488052" sldId="391"/>
            <ac:spMk id="4" creationId="{B0759621-862D-0622-BA65-0826DB34BA3B}"/>
          </ac:spMkLst>
        </pc:spChg>
        <pc:spChg chg="mod">
          <ac:chgData name="Kiyoshi Terasawa" userId="cc5a8bac-1408-47c5-8462-d59c0bb745b8" providerId="ADAL" clId="{54837BBD-94F4-4442-A855-C7B9CC8B6A51}" dt="2023-04-28T23:47:45.854" v="418" actId="20577"/>
          <ac:spMkLst>
            <pc:docMk/>
            <pc:sldMk cId="964488052" sldId="391"/>
            <ac:spMk id="5" creationId="{86FEF7DE-25E3-BD93-2163-AFDCF0795A55}"/>
          </ac:spMkLst>
        </pc:spChg>
      </pc:sldChg>
      <pc:sldChg chg="modSp mod">
        <pc:chgData name="Kiyoshi Terasawa" userId="cc5a8bac-1408-47c5-8462-d59c0bb745b8" providerId="ADAL" clId="{54837BBD-94F4-4442-A855-C7B9CC8B6A51}" dt="2023-04-29T01:05:03.837" v="681"/>
        <pc:sldMkLst>
          <pc:docMk/>
          <pc:sldMk cId="1758200883" sldId="392"/>
        </pc:sldMkLst>
        <pc:spChg chg="mod">
          <ac:chgData name="Kiyoshi Terasawa" userId="cc5a8bac-1408-47c5-8462-d59c0bb745b8" providerId="ADAL" clId="{54837BBD-94F4-4442-A855-C7B9CC8B6A51}" dt="2023-04-29T01:05:03.837" v="681"/>
          <ac:spMkLst>
            <pc:docMk/>
            <pc:sldMk cId="1758200883" sldId="392"/>
            <ac:spMk id="5" creationId="{86FEF7DE-25E3-BD93-2163-AFDCF0795A55}"/>
          </ac:spMkLst>
        </pc:spChg>
      </pc:sldChg>
      <pc:sldChg chg="addSp delSp modSp mod modClrScheme chgLayout">
        <pc:chgData name="Kiyoshi Terasawa" userId="cc5a8bac-1408-47c5-8462-d59c0bb745b8" providerId="ADAL" clId="{54837BBD-94F4-4442-A855-C7B9CC8B6A51}" dt="2023-04-28T23:35:29.516" v="343"/>
        <pc:sldMkLst>
          <pc:docMk/>
          <pc:sldMk cId="1287926448" sldId="393"/>
        </pc:sldMkLst>
        <pc:spChg chg="mod ord">
          <ac:chgData name="Kiyoshi Terasawa" userId="cc5a8bac-1408-47c5-8462-d59c0bb745b8" providerId="ADAL" clId="{54837BBD-94F4-4442-A855-C7B9CC8B6A51}" dt="2023-04-28T23:33:55.089" v="320" actId="27636"/>
          <ac:spMkLst>
            <pc:docMk/>
            <pc:sldMk cId="1287926448" sldId="393"/>
            <ac:spMk id="2" creationId="{BFF1AB81-419C-273B-1A11-F30536E6D2CF}"/>
          </ac:spMkLst>
        </pc:spChg>
        <pc:spChg chg="add mod ord">
          <ac:chgData name="Kiyoshi Terasawa" userId="cc5a8bac-1408-47c5-8462-d59c0bb745b8" providerId="ADAL" clId="{54837BBD-94F4-4442-A855-C7B9CC8B6A51}" dt="2023-04-28T23:28:38.519" v="147" actId="20577"/>
          <ac:spMkLst>
            <pc:docMk/>
            <pc:sldMk cId="1287926448" sldId="393"/>
            <ac:spMk id="3" creationId="{EDAB7EBA-D2DE-A3F2-FF13-5C5C7FE077D4}"/>
          </ac:spMkLst>
        </pc:spChg>
        <pc:spChg chg="mod ord">
          <ac:chgData name="Kiyoshi Terasawa" userId="cc5a8bac-1408-47c5-8462-d59c0bb745b8" providerId="ADAL" clId="{54837BBD-94F4-4442-A855-C7B9CC8B6A51}" dt="2023-04-28T23:35:29.516" v="343"/>
          <ac:spMkLst>
            <pc:docMk/>
            <pc:sldMk cId="1287926448" sldId="393"/>
            <ac:spMk id="4" creationId="{B0759621-862D-0622-BA65-0826DB34BA3B}"/>
          </ac:spMkLst>
        </pc:spChg>
        <pc:spChg chg="del mod ord">
          <ac:chgData name="Kiyoshi Terasawa" userId="cc5a8bac-1408-47c5-8462-d59c0bb745b8" providerId="ADAL" clId="{54837BBD-94F4-4442-A855-C7B9CC8B6A51}" dt="2023-04-28T23:28:35.248" v="145" actId="700"/>
          <ac:spMkLst>
            <pc:docMk/>
            <pc:sldMk cId="1287926448" sldId="393"/>
            <ac:spMk id="5" creationId="{86FEF7DE-25E3-BD93-2163-AFDCF0795A55}"/>
          </ac:spMkLst>
        </pc:spChg>
        <pc:spChg chg="add mod ord">
          <ac:chgData name="Kiyoshi Terasawa" userId="cc5a8bac-1408-47c5-8462-d59c0bb745b8" providerId="ADAL" clId="{54837BBD-94F4-4442-A855-C7B9CC8B6A51}" dt="2023-04-28T23:33:49.545" v="317" actId="20577"/>
          <ac:spMkLst>
            <pc:docMk/>
            <pc:sldMk cId="1287926448" sldId="393"/>
            <ac:spMk id="6" creationId="{CA839AD9-4A53-1A76-41BD-5B53AAC2650A}"/>
          </ac:spMkLst>
        </pc:spChg>
        <pc:spChg chg="add mod ord">
          <ac:chgData name="Kiyoshi Terasawa" userId="cc5a8bac-1408-47c5-8462-d59c0bb745b8" providerId="ADAL" clId="{54837BBD-94F4-4442-A855-C7B9CC8B6A51}" dt="2023-04-28T23:33:59.151" v="321" actId="6549"/>
          <ac:spMkLst>
            <pc:docMk/>
            <pc:sldMk cId="1287926448" sldId="393"/>
            <ac:spMk id="7" creationId="{CC795433-55F1-3431-F9F7-1DF201F2B493}"/>
          </ac:spMkLst>
        </pc:spChg>
        <pc:picChg chg="add mod">
          <ac:chgData name="Kiyoshi Terasawa" userId="cc5a8bac-1408-47c5-8462-d59c0bb745b8" providerId="ADAL" clId="{54837BBD-94F4-4442-A855-C7B9CC8B6A51}" dt="2023-04-28T23:34:08.954" v="323" actId="1076"/>
          <ac:picMkLst>
            <pc:docMk/>
            <pc:sldMk cId="1287926448" sldId="393"/>
            <ac:picMk id="9" creationId="{6FF0B7EE-86F1-195D-875A-F1DE2F72E717}"/>
          </ac:picMkLst>
        </pc:picChg>
        <pc:picChg chg="add mod">
          <ac:chgData name="Kiyoshi Terasawa" userId="cc5a8bac-1408-47c5-8462-d59c0bb745b8" providerId="ADAL" clId="{54837BBD-94F4-4442-A855-C7B9CC8B6A51}" dt="2023-04-28T23:34:04.538" v="322" actId="1076"/>
          <ac:picMkLst>
            <pc:docMk/>
            <pc:sldMk cId="1287926448" sldId="393"/>
            <ac:picMk id="10" creationId="{AF80DCD8-CFD2-0BB8-0293-4AC9D66F81E2}"/>
          </ac:picMkLst>
        </pc:picChg>
        <pc:picChg chg="add mod">
          <ac:chgData name="Kiyoshi Terasawa" userId="cc5a8bac-1408-47c5-8462-d59c0bb745b8" providerId="ADAL" clId="{54837BBD-94F4-4442-A855-C7B9CC8B6A51}" dt="2023-04-28T23:34:15.193" v="325" actId="1076"/>
          <ac:picMkLst>
            <pc:docMk/>
            <pc:sldMk cId="1287926448" sldId="393"/>
            <ac:picMk id="11" creationId="{53E05251-3826-0A5E-4BEC-6FC8D8EF9F0E}"/>
          </ac:picMkLst>
        </pc:picChg>
      </pc:sldChg>
      <pc:sldChg chg="modSp mod">
        <pc:chgData name="Kiyoshi Terasawa" userId="cc5a8bac-1408-47c5-8462-d59c0bb745b8" providerId="ADAL" clId="{54837BBD-94F4-4442-A855-C7B9CC8B6A51}" dt="2023-04-29T01:05:08.712" v="682"/>
        <pc:sldMkLst>
          <pc:docMk/>
          <pc:sldMk cId="2079100481" sldId="394"/>
        </pc:sldMkLst>
        <pc:spChg chg="mod">
          <ac:chgData name="Kiyoshi Terasawa" userId="cc5a8bac-1408-47c5-8462-d59c0bb745b8" providerId="ADAL" clId="{54837BBD-94F4-4442-A855-C7B9CC8B6A51}" dt="2023-04-29T01:05:08.712" v="682"/>
          <ac:spMkLst>
            <pc:docMk/>
            <pc:sldMk cId="2079100481" sldId="394"/>
            <ac:spMk id="5" creationId="{86FEF7DE-25E3-BD93-2163-AFDCF0795A55}"/>
          </ac:spMkLst>
        </pc:spChg>
      </pc:sldChg>
      <pc:sldChg chg="modSp mod">
        <pc:chgData name="Kiyoshi Terasawa" userId="cc5a8bac-1408-47c5-8462-d59c0bb745b8" providerId="ADAL" clId="{54837BBD-94F4-4442-A855-C7B9CC8B6A51}" dt="2023-04-29T01:05:12.707" v="683"/>
        <pc:sldMkLst>
          <pc:docMk/>
          <pc:sldMk cId="775228386" sldId="395"/>
        </pc:sldMkLst>
        <pc:spChg chg="mod">
          <ac:chgData name="Kiyoshi Terasawa" userId="cc5a8bac-1408-47c5-8462-d59c0bb745b8" providerId="ADAL" clId="{54837BBD-94F4-4442-A855-C7B9CC8B6A51}" dt="2023-04-29T01:05:12.707" v="683"/>
          <ac:spMkLst>
            <pc:docMk/>
            <pc:sldMk cId="775228386" sldId="395"/>
            <ac:spMk id="5" creationId="{86FEF7DE-25E3-BD93-2163-AFDCF0795A55}"/>
          </ac:spMkLst>
        </pc:spChg>
      </pc:sldChg>
      <pc:sldChg chg="del">
        <pc:chgData name="Kiyoshi Terasawa" userId="cc5a8bac-1408-47c5-8462-d59c0bb745b8" providerId="ADAL" clId="{54837BBD-94F4-4442-A855-C7B9CC8B6A51}" dt="2023-04-28T23:35:55.617" v="345" actId="47"/>
        <pc:sldMkLst>
          <pc:docMk/>
          <pc:sldMk cId="1645843999" sldId="399"/>
        </pc:sldMkLst>
      </pc:sldChg>
      <pc:sldChg chg="del">
        <pc:chgData name="Kiyoshi Terasawa" userId="cc5a8bac-1408-47c5-8462-d59c0bb745b8" providerId="ADAL" clId="{54837BBD-94F4-4442-A855-C7B9CC8B6A51}" dt="2023-04-28T23:35:49.062" v="344" actId="47"/>
        <pc:sldMkLst>
          <pc:docMk/>
          <pc:sldMk cId="3992277714" sldId="400"/>
        </pc:sldMkLst>
      </pc:sldChg>
      <pc:sldChg chg="delSp modSp mod">
        <pc:chgData name="Kiyoshi Terasawa" userId="cc5a8bac-1408-47c5-8462-d59c0bb745b8" providerId="ADAL" clId="{54837BBD-94F4-4442-A855-C7B9CC8B6A51}" dt="2023-04-28T23:22:32.737" v="99"/>
        <pc:sldMkLst>
          <pc:docMk/>
          <pc:sldMk cId="1643865645" sldId="402"/>
        </pc:sldMkLst>
        <pc:spChg chg="mod">
          <ac:chgData name="Kiyoshi Terasawa" userId="cc5a8bac-1408-47c5-8462-d59c0bb745b8" providerId="ADAL" clId="{54837BBD-94F4-4442-A855-C7B9CC8B6A51}" dt="2023-04-28T23:22:32.737" v="99"/>
          <ac:spMkLst>
            <pc:docMk/>
            <pc:sldMk cId="1643865645" sldId="402"/>
            <ac:spMk id="4" creationId="{00000000-0000-0000-0000-000000000000}"/>
          </ac:spMkLst>
        </pc:spChg>
        <pc:spChg chg="mod">
          <ac:chgData name="Kiyoshi Terasawa" userId="cc5a8bac-1408-47c5-8462-d59c0bb745b8" providerId="ADAL" clId="{54837BBD-94F4-4442-A855-C7B9CC8B6A51}" dt="2023-04-28T23:22:28.614" v="98" actId="20577"/>
          <ac:spMkLst>
            <pc:docMk/>
            <pc:sldMk cId="1643865645" sldId="402"/>
            <ac:spMk id="5" creationId="{00000000-0000-0000-0000-000000000000}"/>
          </ac:spMkLst>
        </pc:spChg>
        <pc:spChg chg="del">
          <ac:chgData name="Kiyoshi Terasawa" userId="cc5a8bac-1408-47c5-8462-d59c0bb745b8" providerId="ADAL" clId="{54837BBD-94F4-4442-A855-C7B9CC8B6A51}" dt="2023-04-28T23:20:29.047" v="31" actId="478"/>
          <ac:spMkLst>
            <pc:docMk/>
            <pc:sldMk cId="1643865645" sldId="402"/>
            <ac:spMk id="13" creationId="{4A2251FD-FE60-164B-8CD4-392C8826F460}"/>
          </ac:spMkLst>
        </pc:spChg>
        <pc:spChg chg="del">
          <ac:chgData name="Kiyoshi Terasawa" userId="cc5a8bac-1408-47c5-8462-d59c0bb745b8" providerId="ADAL" clId="{54837BBD-94F4-4442-A855-C7B9CC8B6A51}" dt="2023-04-28T23:20:30.815" v="32" actId="478"/>
          <ac:spMkLst>
            <pc:docMk/>
            <pc:sldMk cId="1643865645" sldId="402"/>
            <ac:spMk id="15" creationId="{2BA93762-2140-E64C-8E66-0C00844F5869}"/>
          </ac:spMkLst>
        </pc:spChg>
      </pc:sldChg>
      <pc:sldChg chg="addSp delSp modSp new del mod modClrScheme chgLayout">
        <pc:chgData name="Kiyoshi Terasawa" userId="cc5a8bac-1408-47c5-8462-d59c0bb745b8" providerId="ADAL" clId="{54837BBD-94F4-4442-A855-C7B9CC8B6A51}" dt="2023-04-28T23:21:44.415" v="49" actId="2696"/>
        <pc:sldMkLst>
          <pc:docMk/>
          <pc:sldMk cId="1975698027" sldId="403"/>
        </pc:sldMkLst>
        <pc:spChg chg="del">
          <ac:chgData name="Kiyoshi Terasawa" userId="cc5a8bac-1408-47c5-8462-d59c0bb745b8" providerId="ADAL" clId="{54837BBD-94F4-4442-A855-C7B9CC8B6A51}" dt="2023-04-28T23:20:45.025" v="38" actId="700"/>
          <ac:spMkLst>
            <pc:docMk/>
            <pc:sldMk cId="1975698027" sldId="403"/>
            <ac:spMk id="2" creationId="{E3E8C461-1B09-93BF-BC80-0944E4F19A02}"/>
          </ac:spMkLst>
        </pc:spChg>
        <pc:spChg chg="del">
          <ac:chgData name="Kiyoshi Terasawa" userId="cc5a8bac-1408-47c5-8462-d59c0bb745b8" providerId="ADAL" clId="{54837BBD-94F4-4442-A855-C7B9CC8B6A51}" dt="2023-04-28T23:20:45.025" v="38" actId="700"/>
          <ac:spMkLst>
            <pc:docMk/>
            <pc:sldMk cId="1975698027" sldId="403"/>
            <ac:spMk id="3" creationId="{1B06003E-A4C9-3585-B210-16A04BF9F011}"/>
          </ac:spMkLst>
        </pc:spChg>
        <pc:spChg chg="del">
          <ac:chgData name="Kiyoshi Terasawa" userId="cc5a8bac-1408-47c5-8462-d59c0bb745b8" providerId="ADAL" clId="{54837BBD-94F4-4442-A855-C7B9CC8B6A51}" dt="2023-04-28T23:20:45.025" v="38" actId="700"/>
          <ac:spMkLst>
            <pc:docMk/>
            <pc:sldMk cId="1975698027" sldId="403"/>
            <ac:spMk id="4" creationId="{63186888-6009-2B88-27D4-898750F667B6}"/>
          </ac:spMkLst>
        </pc:spChg>
        <pc:spChg chg="del">
          <ac:chgData name="Kiyoshi Terasawa" userId="cc5a8bac-1408-47c5-8462-d59c0bb745b8" providerId="ADAL" clId="{54837BBD-94F4-4442-A855-C7B9CC8B6A51}" dt="2023-04-28T23:20:45.025" v="38" actId="700"/>
          <ac:spMkLst>
            <pc:docMk/>
            <pc:sldMk cId="1975698027" sldId="403"/>
            <ac:spMk id="5" creationId="{A5615C79-9FE2-669C-5632-721DCCF8197C}"/>
          </ac:spMkLst>
        </pc:spChg>
        <pc:spChg chg="del">
          <ac:chgData name="Kiyoshi Terasawa" userId="cc5a8bac-1408-47c5-8462-d59c0bb745b8" providerId="ADAL" clId="{54837BBD-94F4-4442-A855-C7B9CC8B6A51}" dt="2023-04-28T23:20:45.025" v="38" actId="700"/>
          <ac:spMkLst>
            <pc:docMk/>
            <pc:sldMk cId="1975698027" sldId="403"/>
            <ac:spMk id="6" creationId="{27C62427-D9E4-3F3F-D516-89B4D0592496}"/>
          </ac:spMkLst>
        </pc:spChg>
        <pc:spChg chg="del">
          <ac:chgData name="Kiyoshi Terasawa" userId="cc5a8bac-1408-47c5-8462-d59c0bb745b8" providerId="ADAL" clId="{54837BBD-94F4-4442-A855-C7B9CC8B6A51}" dt="2023-04-28T23:20:45.025" v="38" actId="700"/>
          <ac:spMkLst>
            <pc:docMk/>
            <pc:sldMk cId="1975698027" sldId="403"/>
            <ac:spMk id="7" creationId="{FAF95AC6-0CB2-A543-1CD3-1DE810E7FD2F}"/>
          </ac:spMkLst>
        </pc:spChg>
        <pc:spChg chg="del">
          <ac:chgData name="Kiyoshi Terasawa" userId="cc5a8bac-1408-47c5-8462-d59c0bb745b8" providerId="ADAL" clId="{54837BBD-94F4-4442-A855-C7B9CC8B6A51}" dt="2023-04-28T23:20:45.025" v="38" actId="700"/>
          <ac:spMkLst>
            <pc:docMk/>
            <pc:sldMk cId="1975698027" sldId="403"/>
            <ac:spMk id="8" creationId="{65926079-6E11-3165-6E29-63E56FC3CA42}"/>
          </ac:spMkLst>
        </pc:spChg>
        <pc:spChg chg="del">
          <ac:chgData name="Kiyoshi Terasawa" userId="cc5a8bac-1408-47c5-8462-d59c0bb745b8" providerId="ADAL" clId="{54837BBD-94F4-4442-A855-C7B9CC8B6A51}" dt="2023-04-28T23:20:45.025" v="38" actId="700"/>
          <ac:spMkLst>
            <pc:docMk/>
            <pc:sldMk cId="1975698027" sldId="403"/>
            <ac:spMk id="9" creationId="{702F04F1-2159-890F-D155-A1164E8B0ACC}"/>
          </ac:spMkLst>
        </pc:spChg>
        <pc:spChg chg="add del mod">
          <ac:chgData name="Kiyoshi Terasawa" userId="cc5a8bac-1408-47c5-8462-d59c0bb745b8" providerId="ADAL" clId="{54837BBD-94F4-4442-A855-C7B9CC8B6A51}" dt="2023-04-28T23:21:07.734" v="40" actId="700"/>
          <ac:spMkLst>
            <pc:docMk/>
            <pc:sldMk cId="1975698027" sldId="403"/>
            <ac:spMk id="10" creationId="{72F529DC-2EB1-BDF1-0AC0-3CD541E818B6}"/>
          </ac:spMkLst>
        </pc:spChg>
        <pc:spChg chg="add del mod">
          <ac:chgData name="Kiyoshi Terasawa" userId="cc5a8bac-1408-47c5-8462-d59c0bb745b8" providerId="ADAL" clId="{54837BBD-94F4-4442-A855-C7B9CC8B6A51}" dt="2023-04-28T23:21:07.734" v="40" actId="700"/>
          <ac:spMkLst>
            <pc:docMk/>
            <pc:sldMk cId="1975698027" sldId="403"/>
            <ac:spMk id="11" creationId="{811F24FC-37B5-4AD8-A271-DB261995A453}"/>
          </ac:spMkLst>
        </pc:spChg>
        <pc:spChg chg="add mod">
          <ac:chgData name="Kiyoshi Terasawa" userId="cc5a8bac-1408-47c5-8462-d59c0bb745b8" providerId="ADAL" clId="{54837BBD-94F4-4442-A855-C7B9CC8B6A51}" dt="2023-04-28T23:21:33.213" v="48" actId="20577"/>
          <ac:spMkLst>
            <pc:docMk/>
            <pc:sldMk cId="1975698027" sldId="403"/>
            <ac:spMk id="12" creationId="{BB5A020E-5EDF-4DB6-9CDB-905CC5354135}"/>
          </ac:spMkLst>
        </pc:spChg>
        <pc:spChg chg="add mod">
          <ac:chgData name="Kiyoshi Terasawa" userId="cc5a8bac-1408-47c5-8462-d59c0bb745b8" providerId="ADAL" clId="{54837BBD-94F4-4442-A855-C7B9CC8B6A51}" dt="2023-04-28T23:21:28.489" v="41" actId="700"/>
          <ac:spMkLst>
            <pc:docMk/>
            <pc:sldMk cId="1975698027" sldId="403"/>
            <ac:spMk id="13" creationId="{2F3677AA-73E1-D653-816F-ECD0E0DDD234}"/>
          </ac:spMkLst>
        </pc:spChg>
      </pc:sldChg>
      <pc:sldChg chg="addSp delSp modSp add mod">
        <pc:chgData name="Kiyoshi Terasawa" userId="cc5a8bac-1408-47c5-8462-d59c0bb745b8" providerId="ADAL" clId="{54837BBD-94F4-4442-A855-C7B9CC8B6A51}" dt="2023-04-28T23:36:17.546" v="348" actId="20577"/>
        <pc:sldMkLst>
          <pc:docMk/>
          <pc:sldMk cId="2552366276" sldId="403"/>
        </pc:sldMkLst>
        <pc:spChg chg="mod">
          <ac:chgData name="Kiyoshi Terasawa" userId="cc5a8bac-1408-47c5-8462-d59c0bb745b8" providerId="ADAL" clId="{54837BBD-94F4-4442-A855-C7B9CC8B6A51}" dt="2023-04-28T23:36:17.546" v="348" actId="20577"/>
          <ac:spMkLst>
            <pc:docMk/>
            <pc:sldMk cId="2552366276" sldId="403"/>
            <ac:spMk id="2" creationId="{BFF1AB81-419C-273B-1A11-F30536E6D2CF}"/>
          </ac:spMkLst>
        </pc:spChg>
        <pc:spChg chg="mod">
          <ac:chgData name="Kiyoshi Terasawa" userId="cc5a8bac-1408-47c5-8462-d59c0bb745b8" providerId="ADAL" clId="{54837BBD-94F4-4442-A855-C7B9CC8B6A51}" dt="2023-04-28T23:31:44.435" v="230" actId="20577"/>
          <ac:spMkLst>
            <pc:docMk/>
            <pc:sldMk cId="2552366276" sldId="403"/>
            <ac:spMk id="3" creationId="{EDAB7EBA-D2DE-A3F2-FF13-5C5C7FE077D4}"/>
          </ac:spMkLst>
        </pc:spChg>
        <pc:spChg chg="mod">
          <ac:chgData name="Kiyoshi Terasawa" userId="cc5a8bac-1408-47c5-8462-d59c0bb745b8" providerId="ADAL" clId="{54837BBD-94F4-4442-A855-C7B9CC8B6A51}" dt="2023-04-28T23:35:20.302" v="342" actId="20577"/>
          <ac:spMkLst>
            <pc:docMk/>
            <pc:sldMk cId="2552366276" sldId="403"/>
            <ac:spMk id="4" creationId="{B0759621-862D-0622-BA65-0826DB34BA3B}"/>
          </ac:spMkLst>
        </pc:spChg>
        <pc:spChg chg="mod">
          <ac:chgData name="Kiyoshi Terasawa" userId="cc5a8bac-1408-47c5-8462-d59c0bb745b8" providerId="ADAL" clId="{54837BBD-94F4-4442-A855-C7B9CC8B6A51}" dt="2023-04-28T23:33:38.666" v="313" actId="20577"/>
          <ac:spMkLst>
            <pc:docMk/>
            <pc:sldMk cId="2552366276" sldId="403"/>
            <ac:spMk id="6" creationId="{CA839AD9-4A53-1A76-41BD-5B53AAC2650A}"/>
          </ac:spMkLst>
        </pc:spChg>
        <pc:spChg chg="mod">
          <ac:chgData name="Kiyoshi Terasawa" userId="cc5a8bac-1408-47c5-8462-d59c0bb745b8" providerId="ADAL" clId="{54837BBD-94F4-4442-A855-C7B9CC8B6A51}" dt="2023-04-28T23:34:31.365" v="327" actId="6549"/>
          <ac:spMkLst>
            <pc:docMk/>
            <pc:sldMk cId="2552366276" sldId="403"/>
            <ac:spMk id="7" creationId="{CC795433-55F1-3431-F9F7-1DF201F2B493}"/>
          </ac:spMkLst>
        </pc:spChg>
        <pc:picChg chg="add mod">
          <ac:chgData name="Kiyoshi Terasawa" userId="cc5a8bac-1408-47c5-8462-d59c0bb745b8" providerId="ADAL" clId="{54837BBD-94F4-4442-A855-C7B9CC8B6A51}" dt="2023-04-28T23:36:13.607" v="347" actId="1076"/>
          <ac:picMkLst>
            <pc:docMk/>
            <pc:sldMk cId="2552366276" sldId="403"/>
            <ac:picMk id="5" creationId="{AF8A857C-D22A-A685-84A9-0D50E9BC885C}"/>
          </ac:picMkLst>
        </pc:picChg>
        <pc:picChg chg="mod">
          <ac:chgData name="Kiyoshi Terasawa" userId="cc5a8bac-1408-47c5-8462-d59c0bb745b8" providerId="ADAL" clId="{54837BBD-94F4-4442-A855-C7B9CC8B6A51}" dt="2023-04-28T23:36:10.212" v="346" actId="1076"/>
          <ac:picMkLst>
            <pc:docMk/>
            <pc:sldMk cId="2552366276" sldId="403"/>
            <ac:picMk id="9" creationId="{6FF0B7EE-86F1-195D-875A-F1DE2F72E717}"/>
          </ac:picMkLst>
        </pc:picChg>
        <pc:picChg chg="del mod">
          <ac:chgData name="Kiyoshi Terasawa" userId="cc5a8bac-1408-47c5-8462-d59c0bb745b8" providerId="ADAL" clId="{54837BBD-94F4-4442-A855-C7B9CC8B6A51}" dt="2023-04-28T23:35:09.999" v="328" actId="478"/>
          <ac:picMkLst>
            <pc:docMk/>
            <pc:sldMk cId="2552366276" sldId="403"/>
            <ac:picMk id="10" creationId="{AF80DCD8-CFD2-0BB8-0293-4AC9D66F81E2}"/>
          </ac:picMkLst>
        </pc:picChg>
      </pc:sldChg>
      <pc:sldChg chg="modSp add mod">
        <pc:chgData name="Kiyoshi Terasawa" userId="cc5a8bac-1408-47c5-8462-d59c0bb745b8" providerId="ADAL" clId="{54837BBD-94F4-4442-A855-C7B9CC8B6A51}" dt="2023-04-29T01:04:53.349" v="680" actId="20577"/>
        <pc:sldMkLst>
          <pc:docMk/>
          <pc:sldMk cId="1670901786" sldId="404"/>
        </pc:sldMkLst>
        <pc:spChg chg="mod">
          <ac:chgData name="Kiyoshi Terasawa" userId="cc5a8bac-1408-47c5-8462-d59c0bb745b8" providerId="ADAL" clId="{54837BBD-94F4-4442-A855-C7B9CC8B6A51}" dt="2023-04-29T01:04:46.306" v="665" actId="20577"/>
          <ac:spMkLst>
            <pc:docMk/>
            <pc:sldMk cId="1670901786" sldId="404"/>
            <ac:spMk id="4" creationId="{B0759621-862D-0622-BA65-0826DB34BA3B}"/>
          </ac:spMkLst>
        </pc:spChg>
        <pc:spChg chg="mod">
          <ac:chgData name="Kiyoshi Terasawa" userId="cc5a8bac-1408-47c5-8462-d59c0bb745b8" providerId="ADAL" clId="{54837BBD-94F4-4442-A855-C7B9CC8B6A51}" dt="2023-04-29T01:04:53.349" v="680" actId="20577"/>
          <ac:spMkLst>
            <pc:docMk/>
            <pc:sldMk cId="1670901786" sldId="404"/>
            <ac:spMk id="5" creationId="{86FEF7DE-25E3-BD93-2163-AFDCF0795A55}"/>
          </ac:spMkLst>
        </pc:spChg>
      </pc:sldChg>
      <pc:sldChg chg="modSp new mod">
        <pc:chgData name="Kiyoshi Terasawa" userId="cc5a8bac-1408-47c5-8462-d59c0bb745b8" providerId="ADAL" clId="{54837BBD-94F4-4442-A855-C7B9CC8B6A51}" dt="2023-04-29T01:01:19.260" v="633" actId="20577"/>
        <pc:sldMkLst>
          <pc:docMk/>
          <pc:sldMk cId="2832620062" sldId="405"/>
        </pc:sldMkLst>
        <pc:spChg chg="mod">
          <ac:chgData name="Kiyoshi Terasawa" userId="cc5a8bac-1408-47c5-8462-d59c0bb745b8" providerId="ADAL" clId="{54837BBD-94F4-4442-A855-C7B9CC8B6A51}" dt="2023-04-28T23:44:45.874" v="385" actId="20577"/>
          <ac:spMkLst>
            <pc:docMk/>
            <pc:sldMk cId="2832620062" sldId="405"/>
            <ac:spMk id="2" creationId="{C6FD9588-E7C2-1FA6-619C-55D9116F0D33}"/>
          </ac:spMkLst>
        </pc:spChg>
        <pc:spChg chg="mod">
          <ac:chgData name="Kiyoshi Terasawa" userId="cc5a8bac-1408-47c5-8462-d59c0bb745b8" providerId="ADAL" clId="{54837BBD-94F4-4442-A855-C7B9CC8B6A51}" dt="2023-04-29T01:01:19.260" v="633" actId="20577"/>
          <ac:spMkLst>
            <pc:docMk/>
            <pc:sldMk cId="2832620062" sldId="405"/>
            <ac:spMk id="3" creationId="{8E6F4CD6-152C-D003-90AC-6F4BDBA5DEAE}"/>
          </ac:spMkLst>
        </pc:spChg>
        <pc:spChg chg="mod">
          <ac:chgData name="Kiyoshi Terasawa" userId="cc5a8bac-1408-47c5-8462-d59c0bb745b8" providerId="ADAL" clId="{54837BBD-94F4-4442-A855-C7B9CC8B6A51}" dt="2023-04-28T23:44:28.524" v="382" actId="20577"/>
          <ac:spMkLst>
            <pc:docMk/>
            <pc:sldMk cId="2832620062" sldId="405"/>
            <ac:spMk id="4" creationId="{7B1DD0BF-B9D5-C003-216F-50B163B5E3FB}"/>
          </ac:spMkLst>
        </pc:spChg>
      </pc:sldChg>
      <pc:sldChg chg="modSp new mod">
        <pc:chgData name="Kiyoshi Terasawa" userId="cc5a8bac-1408-47c5-8462-d59c0bb745b8" providerId="ADAL" clId="{54837BBD-94F4-4442-A855-C7B9CC8B6A51}" dt="2023-04-29T01:01:28.835" v="636"/>
        <pc:sldMkLst>
          <pc:docMk/>
          <pc:sldMk cId="941324508" sldId="406"/>
        </pc:sldMkLst>
        <pc:spChg chg="mod">
          <ac:chgData name="Kiyoshi Terasawa" userId="cc5a8bac-1408-47c5-8462-d59c0bb745b8" providerId="ADAL" clId="{54837BBD-94F4-4442-A855-C7B9CC8B6A51}" dt="2023-04-28T23:45:32.706" v="396" actId="27636"/>
          <ac:spMkLst>
            <pc:docMk/>
            <pc:sldMk cId="941324508" sldId="406"/>
            <ac:spMk id="2" creationId="{6D596811-184C-35A6-EDBC-9AAC7D507FDC}"/>
          </ac:spMkLst>
        </pc:spChg>
        <pc:spChg chg="mod">
          <ac:chgData name="Kiyoshi Terasawa" userId="cc5a8bac-1408-47c5-8462-d59c0bb745b8" providerId="ADAL" clId="{54837BBD-94F4-4442-A855-C7B9CC8B6A51}" dt="2023-04-29T01:01:28.835" v="636"/>
          <ac:spMkLst>
            <pc:docMk/>
            <pc:sldMk cId="941324508" sldId="406"/>
            <ac:spMk id="3" creationId="{1964B0F3-96A5-FAA1-AD05-2ABC15028C4A}"/>
          </ac:spMkLst>
        </pc:spChg>
        <pc:spChg chg="mod">
          <ac:chgData name="Kiyoshi Terasawa" userId="cc5a8bac-1408-47c5-8462-d59c0bb745b8" providerId="ADAL" clId="{54837BBD-94F4-4442-A855-C7B9CC8B6A51}" dt="2023-04-28T23:46:56.855" v="411" actId="15"/>
          <ac:spMkLst>
            <pc:docMk/>
            <pc:sldMk cId="941324508" sldId="406"/>
            <ac:spMk id="4" creationId="{2DE1619B-6C86-D0D1-F967-787816741473}"/>
          </ac:spMkLst>
        </pc:spChg>
      </pc:sldChg>
      <pc:sldChg chg="modSp new mod">
        <pc:chgData name="Kiyoshi Terasawa" userId="cc5a8bac-1408-47c5-8462-d59c0bb745b8" providerId="ADAL" clId="{54837BBD-94F4-4442-A855-C7B9CC8B6A51}" dt="2023-04-29T01:01:26.207" v="635"/>
        <pc:sldMkLst>
          <pc:docMk/>
          <pc:sldMk cId="1492335480" sldId="407"/>
        </pc:sldMkLst>
        <pc:spChg chg="mod">
          <ac:chgData name="Kiyoshi Terasawa" userId="cc5a8bac-1408-47c5-8462-d59c0bb745b8" providerId="ADAL" clId="{54837BBD-94F4-4442-A855-C7B9CC8B6A51}" dt="2023-04-28T23:45:42.439" v="397"/>
          <ac:spMkLst>
            <pc:docMk/>
            <pc:sldMk cId="1492335480" sldId="407"/>
            <ac:spMk id="2" creationId="{89F382AF-9936-B7C1-1672-0A8D680937DC}"/>
          </ac:spMkLst>
        </pc:spChg>
        <pc:spChg chg="mod">
          <ac:chgData name="Kiyoshi Terasawa" userId="cc5a8bac-1408-47c5-8462-d59c0bb745b8" providerId="ADAL" clId="{54837BBD-94F4-4442-A855-C7B9CC8B6A51}" dt="2023-04-29T01:01:26.207" v="635"/>
          <ac:spMkLst>
            <pc:docMk/>
            <pc:sldMk cId="1492335480" sldId="407"/>
            <ac:spMk id="3" creationId="{0ABB64FB-04A5-05FA-DE2B-ECD6E3F0B4D5}"/>
          </ac:spMkLst>
        </pc:spChg>
        <pc:spChg chg="mod">
          <ac:chgData name="Kiyoshi Terasawa" userId="cc5a8bac-1408-47c5-8462-d59c0bb745b8" providerId="ADAL" clId="{54837BBD-94F4-4442-A855-C7B9CC8B6A51}" dt="2023-04-28T23:46:31.583" v="404" actId="20577"/>
          <ac:spMkLst>
            <pc:docMk/>
            <pc:sldMk cId="1492335480" sldId="407"/>
            <ac:spMk id="4" creationId="{B7DF3754-224E-F9D9-FD70-FD03A84810D9}"/>
          </ac:spMkLst>
        </pc:spChg>
      </pc:sldChg>
      <pc:sldChg chg="modSp new mod">
        <pc:chgData name="Kiyoshi Terasawa" userId="cc5a8bac-1408-47c5-8462-d59c0bb745b8" providerId="ADAL" clId="{54837BBD-94F4-4442-A855-C7B9CC8B6A51}" dt="2023-04-29T01:01:23.975" v="634"/>
        <pc:sldMkLst>
          <pc:docMk/>
          <pc:sldMk cId="483453874" sldId="408"/>
        </pc:sldMkLst>
        <pc:spChg chg="mod">
          <ac:chgData name="Kiyoshi Terasawa" userId="cc5a8bac-1408-47c5-8462-d59c0bb745b8" providerId="ADAL" clId="{54837BBD-94F4-4442-A855-C7B9CC8B6A51}" dt="2023-04-28T23:45:14.097" v="392" actId="27636"/>
          <ac:spMkLst>
            <pc:docMk/>
            <pc:sldMk cId="483453874" sldId="408"/>
            <ac:spMk id="2" creationId="{D3EF7811-9A49-5B29-3BA9-30753086C210}"/>
          </ac:spMkLst>
        </pc:spChg>
        <pc:spChg chg="mod">
          <ac:chgData name="Kiyoshi Terasawa" userId="cc5a8bac-1408-47c5-8462-d59c0bb745b8" providerId="ADAL" clId="{54837BBD-94F4-4442-A855-C7B9CC8B6A51}" dt="2023-04-29T01:01:23.975" v="634"/>
          <ac:spMkLst>
            <pc:docMk/>
            <pc:sldMk cId="483453874" sldId="408"/>
            <ac:spMk id="3" creationId="{D9456BB9-B229-2C75-E219-AF7AA6C73068}"/>
          </ac:spMkLst>
        </pc:spChg>
        <pc:spChg chg="mod">
          <ac:chgData name="Kiyoshi Terasawa" userId="cc5a8bac-1408-47c5-8462-d59c0bb745b8" providerId="ADAL" clId="{54837BBD-94F4-4442-A855-C7B9CC8B6A51}" dt="2023-04-28T23:46:10.744" v="401" actId="6549"/>
          <ac:spMkLst>
            <pc:docMk/>
            <pc:sldMk cId="483453874" sldId="408"/>
            <ac:spMk id="4" creationId="{8978A93A-534C-93A1-B699-68B2571BB525}"/>
          </ac:spMkLst>
        </pc:spChg>
      </pc:sldChg>
      <pc:sldChg chg="addSp modSp add mod">
        <pc:chgData name="Kiyoshi Terasawa" userId="cc5a8bac-1408-47c5-8462-d59c0bb745b8" providerId="ADAL" clId="{54837BBD-94F4-4442-A855-C7B9CC8B6A51}" dt="2023-04-29T01:05:37.774" v="693" actId="20577"/>
        <pc:sldMkLst>
          <pc:docMk/>
          <pc:sldMk cId="2372455647" sldId="409"/>
        </pc:sldMkLst>
        <pc:spChg chg="mod">
          <ac:chgData name="Kiyoshi Terasawa" userId="cc5a8bac-1408-47c5-8462-d59c0bb745b8" providerId="ADAL" clId="{54837BBD-94F4-4442-A855-C7B9CC8B6A51}" dt="2023-04-29T01:05:37.774" v="693" actId="20577"/>
          <ac:spMkLst>
            <pc:docMk/>
            <pc:sldMk cId="2372455647" sldId="409"/>
            <ac:spMk id="2" creationId="{B883B218-C214-AA10-288F-9331CFB6F1F8}"/>
          </ac:spMkLst>
        </pc:spChg>
        <pc:spChg chg="mod">
          <ac:chgData name="Kiyoshi Terasawa" userId="cc5a8bac-1408-47c5-8462-d59c0bb745b8" providerId="ADAL" clId="{54837BBD-94F4-4442-A855-C7B9CC8B6A51}" dt="2023-04-29T01:00:41.226" v="626" actId="20577"/>
          <ac:spMkLst>
            <pc:docMk/>
            <pc:sldMk cId="2372455647" sldId="409"/>
            <ac:spMk id="4" creationId="{B0759621-862D-0622-BA65-0826DB34BA3B}"/>
          </ac:spMkLst>
        </pc:spChg>
        <pc:spChg chg="mod">
          <ac:chgData name="Kiyoshi Terasawa" userId="cc5a8bac-1408-47c5-8462-d59c0bb745b8" providerId="ADAL" clId="{54837BBD-94F4-4442-A855-C7B9CC8B6A51}" dt="2023-04-29T00:56:06.111" v="596" actId="20577"/>
          <ac:spMkLst>
            <pc:docMk/>
            <pc:sldMk cId="2372455647" sldId="409"/>
            <ac:spMk id="5" creationId="{86FEF7DE-25E3-BD93-2163-AFDCF0795A55}"/>
          </ac:spMkLst>
        </pc:spChg>
        <pc:graphicFrameChg chg="add mod modGraphic">
          <ac:chgData name="Kiyoshi Terasawa" userId="cc5a8bac-1408-47c5-8462-d59c0bb745b8" providerId="ADAL" clId="{54837BBD-94F4-4442-A855-C7B9CC8B6A51}" dt="2023-04-29T01:05:34.068" v="689" actId="1076"/>
          <ac:graphicFrameMkLst>
            <pc:docMk/>
            <pc:sldMk cId="2372455647" sldId="409"/>
            <ac:graphicFrameMk id="3" creationId="{D328CA88-356A-147E-8C62-ECB01E5BF0AB}"/>
          </ac:graphicFrameMkLst>
        </pc:graphicFrameChg>
      </pc:sldChg>
      <pc:sldChg chg="modSp add mod">
        <pc:chgData name="Kiyoshi Terasawa" userId="cc5a8bac-1408-47c5-8462-d59c0bb745b8" providerId="ADAL" clId="{54837BBD-94F4-4442-A855-C7B9CC8B6A51}" dt="2023-05-09T12:59:14.862" v="700" actId="27636"/>
        <pc:sldMkLst>
          <pc:docMk/>
          <pc:sldMk cId="840926491" sldId="410"/>
        </pc:sldMkLst>
        <pc:spChg chg="mod">
          <ac:chgData name="Kiyoshi Terasawa" userId="cc5a8bac-1408-47c5-8462-d59c0bb745b8" providerId="ADAL" clId="{54837BBD-94F4-4442-A855-C7B9CC8B6A51}" dt="2023-05-09T12:58:20.621" v="694" actId="20577"/>
          <ac:spMkLst>
            <pc:docMk/>
            <pc:sldMk cId="840926491" sldId="410"/>
            <ac:spMk id="2" creationId="{B883B218-C214-AA10-288F-9331CFB6F1F8}"/>
          </ac:spMkLst>
        </pc:spChg>
        <pc:spChg chg="mod">
          <ac:chgData name="Kiyoshi Terasawa" userId="cc5a8bac-1408-47c5-8462-d59c0bb745b8" providerId="ADAL" clId="{54837BBD-94F4-4442-A855-C7B9CC8B6A51}" dt="2023-05-09T12:59:14.862" v="700" actId="27636"/>
          <ac:spMkLst>
            <pc:docMk/>
            <pc:sldMk cId="840926491" sldId="410"/>
            <ac:spMk id="5" creationId="{86FEF7DE-25E3-BD93-2163-AFDCF0795A55}"/>
          </ac:spMkLst>
        </pc:spChg>
      </pc:sldChg>
      <pc:sldChg chg="add">
        <pc:chgData name="Kiyoshi Terasawa" userId="cc5a8bac-1408-47c5-8462-d59c0bb745b8" providerId="ADAL" clId="{54837BBD-94F4-4442-A855-C7B9CC8B6A51}" dt="2023-05-09T15:04:04.683" v="701"/>
        <pc:sldMkLst>
          <pc:docMk/>
          <pc:sldMk cId="1698416100" sldId="417"/>
        </pc:sldMkLst>
      </pc:sldChg>
    </pc:docChg>
  </pc:docChgLst>
  <pc:docChgLst>
    <pc:chgData name="Mark Schroeder" userId="S::mark.schroeder@cmfirstgroup.com::cadb37ad-cb54-4d38-bf77-8b6af0a16e2c" providerId="AD" clId="Web-{27F97305-B1DB-493D-BD09-107631C00F77}"/>
    <pc:docChg chg="modSld">
      <pc:chgData name="Mark Schroeder" userId="S::mark.schroeder@cmfirstgroup.com::cadb37ad-cb54-4d38-bf77-8b6af0a16e2c" providerId="AD" clId="Web-{27F97305-B1DB-493D-BD09-107631C00F77}" dt="2023-05-09T02:21:53.496" v="4" actId="1076"/>
      <pc:docMkLst>
        <pc:docMk/>
      </pc:docMkLst>
      <pc:sldChg chg="modSp">
        <pc:chgData name="Mark Schroeder" userId="S::mark.schroeder@cmfirstgroup.com::cadb37ad-cb54-4d38-bf77-8b6af0a16e2c" providerId="AD" clId="Web-{27F97305-B1DB-493D-BD09-107631C00F77}" dt="2023-05-09T02:21:53.496" v="4" actId="1076"/>
        <pc:sldMkLst>
          <pc:docMk/>
          <pc:sldMk cId="1071559603" sldId="278"/>
        </pc:sldMkLst>
        <pc:picChg chg="mod">
          <ac:chgData name="Mark Schroeder" userId="S::mark.schroeder@cmfirstgroup.com::cadb37ad-cb54-4d38-bf77-8b6af0a16e2c" providerId="AD" clId="Web-{27F97305-B1DB-493D-BD09-107631C00F77}" dt="2023-05-09T02:21:53.496" v="4" actId="1076"/>
          <ac:picMkLst>
            <pc:docMk/>
            <pc:sldMk cId="1071559603" sldId="278"/>
            <ac:picMk id="3" creationId="{23CEF0AA-FD31-AD44-BD02-152B843036A8}"/>
          </ac:picMkLst>
        </pc:picChg>
      </pc:sldChg>
      <pc:sldChg chg="addSp modSp">
        <pc:chgData name="Mark Schroeder" userId="S::mark.schroeder@cmfirstgroup.com::cadb37ad-cb54-4d38-bf77-8b6af0a16e2c" providerId="AD" clId="Web-{27F97305-B1DB-493D-BD09-107631C00F77}" dt="2023-05-09T02:20:25.541" v="2" actId="14100"/>
        <pc:sldMkLst>
          <pc:docMk/>
          <pc:sldMk cId="4126426435" sldId="415"/>
        </pc:sldMkLst>
        <pc:picChg chg="add mod">
          <ac:chgData name="Mark Schroeder" userId="S::mark.schroeder@cmfirstgroup.com::cadb37ad-cb54-4d38-bf77-8b6af0a16e2c" providerId="AD" clId="Web-{27F97305-B1DB-493D-BD09-107631C00F77}" dt="2023-05-09T02:20:25.541" v="2" actId="14100"/>
          <ac:picMkLst>
            <pc:docMk/>
            <pc:sldMk cId="4126426435" sldId="415"/>
            <ac:picMk id="2" creationId="{DEE38DA9-D4A0-EEAE-33BA-F5A1E04C4649}"/>
          </ac:picMkLst>
        </pc:picChg>
      </pc:sldChg>
    </pc:docChg>
  </pc:docChgLst>
  <pc:docChgLst>
    <pc:chgData name="Mark Schroeder" userId="S::mark.schroeder@cmfirstgroup.com::cadb37ad-cb54-4d38-bf77-8b6af0a16e2c" providerId="AD" clId="Web-{4E14532F-CF54-422A-9694-1A6609AF514B}"/>
    <pc:docChg chg="modSld">
      <pc:chgData name="Mark Schroeder" userId="S::mark.schroeder@cmfirstgroup.com::cadb37ad-cb54-4d38-bf77-8b6af0a16e2c" providerId="AD" clId="Web-{4E14532F-CF54-422A-9694-1A6609AF514B}" dt="2023-05-09T12:00:27.032" v="41" actId="14100"/>
      <pc:docMkLst>
        <pc:docMk/>
      </pc:docMkLst>
      <pc:sldChg chg="modSp">
        <pc:chgData name="Mark Schroeder" userId="S::mark.schroeder@cmfirstgroup.com::cadb37ad-cb54-4d38-bf77-8b6af0a16e2c" providerId="AD" clId="Web-{4E14532F-CF54-422A-9694-1A6609AF514B}" dt="2023-05-09T11:54:28.366" v="32" actId="20577"/>
        <pc:sldMkLst>
          <pc:docMk/>
          <pc:sldMk cId="481680380" sldId="257"/>
        </pc:sldMkLst>
        <pc:spChg chg="mod">
          <ac:chgData name="Mark Schroeder" userId="S::mark.schroeder@cmfirstgroup.com::cadb37ad-cb54-4d38-bf77-8b6af0a16e2c" providerId="AD" clId="Web-{4E14532F-CF54-422A-9694-1A6609AF514B}" dt="2023-05-09T11:54:28.366" v="32" actId="20577"/>
          <ac:spMkLst>
            <pc:docMk/>
            <pc:sldMk cId="481680380" sldId="257"/>
            <ac:spMk id="4" creationId="{00000000-0000-0000-0000-000000000000}"/>
          </ac:spMkLst>
        </pc:spChg>
        <pc:spChg chg="mod">
          <ac:chgData name="Mark Schroeder" userId="S::mark.schroeder@cmfirstgroup.com::cadb37ad-cb54-4d38-bf77-8b6af0a16e2c" providerId="AD" clId="Web-{4E14532F-CF54-422A-9694-1A6609AF514B}" dt="2023-05-09T11:54:28.304" v="30" actId="20577"/>
          <ac:spMkLst>
            <pc:docMk/>
            <pc:sldMk cId="481680380" sldId="257"/>
            <ac:spMk id="5" creationId="{00000000-0000-0000-0000-000000000000}"/>
          </ac:spMkLst>
        </pc:spChg>
      </pc:sldChg>
      <pc:sldChg chg="addSp delSp modSp">
        <pc:chgData name="Mark Schroeder" userId="S::mark.schroeder@cmfirstgroup.com::cadb37ad-cb54-4d38-bf77-8b6af0a16e2c" providerId="AD" clId="Web-{4E14532F-CF54-422A-9694-1A6609AF514B}" dt="2023-05-09T11:53:29.458" v="11" actId="1076"/>
        <pc:sldMkLst>
          <pc:docMk/>
          <pc:sldMk cId="1965040136" sldId="258"/>
        </pc:sldMkLst>
        <pc:spChg chg="del">
          <ac:chgData name="Mark Schroeder" userId="S::mark.schroeder@cmfirstgroup.com::cadb37ad-cb54-4d38-bf77-8b6af0a16e2c" providerId="AD" clId="Web-{4E14532F-CF54-422A-9694-1A6609AF514B}" dt="2023-05-09T11:52:56.207" v="0"/>
          <ac:spMkLst>
            <pc:docMk/>
            <pc:sldMk cId="1965040136" sldId="258"/>
            <ac:spMk id="2" creationId="{00000000-0000-0000-0000-000000000000}"/>
          </ac:spMkLst>
        </pc:spChg>
        <pc:spChg chg="add mod">
          <ac:chgData name="Mark Schroeder" userId="S::mark.schroeder@cmfirstgroup.com::cadb37ad-cb54-4d38-bf77-8b6af0a16e2c" providerId="AD" clId="Web-{4E14532F-CF54-422A-9694-1A6609AF514B}" dt="2023-05-09T11:53:17.989" v="5"/>
          <ac:spMkLst>
            <pc:docMk/>
            <pc:sldMk cId="1965040136" sldId="258"/>
            <ac:spMk id="5" creationId="{EB2D3BE5-8B28-6D52-60E7-847A2D5CA7FB}"/>
          </ac:spMkLst>
        </pc:spChg>
        <pc:spChg chg="del mod">
          <ac:chgData name="Mark Schroeder" userId="S::mark.schroeder@cmfirstgroup.com::cadb37ad-cb54-4d38-bf77-8b6af0a16e2c" providerId="AD" clId="Web-{4E14532F-CF54-422A-9694-1A6609AF514B}" dt="2023-05-09T11:53:17.989" v="5"/>
          <ac:spMkLst>
            <pc:docMk/>
            <pc:sldMk cId="1965040136" sldId="258"/>
            <ac:spMk id="10" creationId="{00000000-0000-0000-0000-000000000000}"/>
          </ac:spMkLst>
        </pc:spChg>
        <pc:spChg chg="mod">
          <ac:chgData name="Mark Schroeder" userId="S::mark.schroeder@cmfirstgroup.com::cadb37ad-cb54-4d38-bf77-8b6af0a16e2c" providerId="AD" clId="Web-{4E14532F-CF54-422A-9694-1A6609AF514B}" dt="2023-05-09T11:53:29.458" v="9" actId="1076"/>
          <ac:spMkLst>
            <pc:docMk/>
            <pc:sldMk cId="1965040136" sldId="258"/>
            <ac:spMk id="11" creationId="{00000000-0000-0000-0000-000000000000}"/>
          </ac:spMkLst>
        </pc:spChg>
        <pc:spChg chg="mod">
          <ac:chgData name="Mark Schroeder" userId="S::mark.schroeder@cmfirstgroup.com::cadb37ad-cb54-4d38-bf77-8b6af0a16e2c" providerId="AD" clId="Web-{4E14532F-CF54-422A-9694-1A6609AF514B}" dt="2023-05-09T11:53:29.458" v="10" actId="1076"/>
          <ac:spMkLst>
            <pc:docMk/>
            <pc:sldMk cId="1965040136" sldId="258"/>
            <ac:spMk id="12" creationId="{00000000-0000-0000-0000-000000000000}"/>
          </ac:spMkLst>
        </pc:spChg>
        <pc:spChg chg="mod">
          <ac:chgData name="Mark Schroeder" userId="S::mark.schroeder@cmfirstgroup.com::cadb37ad-cb54-4d38-bf77-8b6af0a16e2c" providerId="AD" clId="Web-{4E14532F-CF54-422A-9694-1A6609AF514B}" dt="2023-05-09T11:53:29.458" v="11" actId="1076"/>
          <ac:spMkLst>
            <pc:docMk/>
            <pc:sldMk cId="1965040136" sldId="258"/>
            <ac:spMk id="13" creationId="{00000000-0000-0000-0000-000000000000}"/>
          </ac:spMkLst>
        </pc:spChg>
        <pc:picChg chg="mod">
          <ac:chgData name="Mark Schroeder" userId="S::mark.schroeder@cmfirstgroup.com::cadb37ad-cb54-4d38-bf77-8b6af0a16e2c" providerId="AD" clId="Web-{4E14532F-CF54-422A-9694-1A6609AF514B}" dt="2023-05-09T11:53:29.443" v="8" actId="1076"/>
          <ac:picMkLst>
            <pc:docMk/>
            <pc:sldMk cId="1965040136" sldId="258"/>
            <ac:picMk id="3" creationId="{4B834402-7F5F-8D93-A339-727E1EFDF484}"/>
          </ac:picMkLst>
        </pc:picChg>
        <pc:picChg chg="mod">
          <ac:chgData name="Mark Schroeder" userId="S::mark.schroeder@cmfirstgroup.com::cadb37ad-cb54-4d38-bf77-8b6af0a16e2c" providerId="AD" clId="Web-{4E14532F-CF54-422A-9694-1A6609AF514B}" dt="2023-05-09T11:53:29.427" v="6" actId="1076"/>
          <ac:picMkLst>
            <pc:docMk/>
            <pc:sldMk cId="1965040136" sldId="258"/>
            <ac:picMk id="6" creationId="{DA81BE05-A489-71E0-2285-5C593192BEC2}"/>
          </ac:picMkLst>
        </pc:picChg>
        <pc:picChg chg="mod">
          <ac:chgData name="Mark Schroeder" userId="S::mark.schroeder@cmfirstgroup.com::cadb37ad-cb54-4d38-bf77-8b6af0a16e2c" providerId="AD" clId="Web-{4E14532F-CF54-422A-9694-1A6609AF514B}" dt="2023-05-09T11:53:29.443" v="7" actId="1076"/>
          <ac:picMkLst>
            <pc:docMk/>
            <pc:sldMk cId="1965040136" sldId="258"/>
            <ac:picMk id="7" creationId="{D7DA390F-1C37-EEEC-E6CE-56D752ACDA1F}"/>
          </ac:picMkLst>
        </pc:picChg>
      </pc:sldChg>
      <pc:sldChg chg="addSp modSp">
        <pc:chgData name="Mark Schroeder" userId="S::mark.schroeder@cmfirstgroup.com::cadb37ad-cb54-4d38-bf77-8b6af0a16e2c" providerId="AD" clId="Web-{4E14532F-CF54-422A-9694-1A6609AF514B}" dt="2023-05-09T11:59:35.156" v="36" actId="14100"/>
        <pc:sldMkLst>
          <pc:docMk/>
          <pc:sldMk cId="828793667" sldId="280"/>
        </pc:sldMkLst>
        <pc:picChg chg="add mod">
          <ac:chgData name="Mark Schroeder" userId="S::mark.schroeder@cmfirstgroup.com::cadb37ad-cb54-4d38-bf77-8b6af0a16e2c" providerId="AD" clId="Web-{4E14532F-CF54-422A-9694-1A6609AF514B}" dt="2023-05-09T11:59:35.156" v="36" actId="14100"/>
          <ac:picMkLst>
            <pc:docMk/>
            <pc:sldMk cId="828793667" sldId="280"/>
            <ac:picMk id="2" creationId="{193A55CA-0A99-9BA7-1441-0E8421DF88DB}"/>
          </ac:picMkLst>
        </pc:picChg>
      </pc:sldChg>
      <pc:sldChg chg="modSp">
        <pc:chgData name="Mark Schroeder" userId="S::mark.schroeder@cmfirstgroup.com::cadb37ad-cb54-4d38-bf77-8b6af0a16e2c" providerId="AD" clId="Web-{4E14532F-CF54-422A-9694-1A6609AF514B}" dt="2023-05-09T12:00:01.485" v="38" actId="1076"/>
        <pc:sldMkLst>
          <pc:docMk/>
          <pc:sldMk cId="1373401730" sldId="281"/>
        </pc:sldMkLst>
        <pc:picChg chg="mod">
          <ac:chgData name="Mark Schroeder" userId="S::mark.schroeder@cmfirstgroup.com::cadb37ad-cb54-4d38-bf77-8b6af0a16e2c" providerId="AD" clId="Web-{4E14532F-CF54-422A-9694-1A6609AF514B}" dt="2023-05-09T12:00:01.485" v="38" actId="1076"/>
          <ac:picMkLst>
            <pc:docMk/>
            <pc:sldMk cId="1373401730" sldId="281"/>
            <ac:picMk id="3" creationId="{0F5EF250-4043-77EC-3277-3FE7D2F626BF}"/>
          </ac:picMkLst>
        </pc:picChg>
      </pc:sldChg>
      <pc:sldChg chg="modSp">
        <pc:chgData name="Mark Schroeder" userId="S::mark.schroeder@cmfirstgroup.com::cadb37ad-cb54-4d38-bf77-8b6af0a16e2c" providerId="AD" clId="Web-{4E14532F-CF54-422A-9694-1A6609AF514B}" dt="2023-05-09T12:00:12.657" v="39" actId="1076"/>
        <pc:sldMkLst>
          <pc:docMk/>
          <pc:sldMk cId="4154975840" sldId="282"/>
        </pc:sldMkLst>
        <pc:picChg chg="mod">
          <ac:chgData name="Mark Schroeder" userId="S::mark.schroeder@cmfirstgroup.com::cadb37ad-cb54-4d38-bf77-8b6af0a16e2c" providerId="AD" clId="Web-{4E14532F-CF54-422A-9694-1A6609AF514B}" dt="2023-05-09T12:00:12.657" v="39" actId="1076"/>
          <ac:picMkLst>
            <pc:docMk/>
            <pc:sldMk cId="4154975840" sldId="282"/>
            <ac:picMk id="3" creationId="{FDB5499D-683C-C15B-E426-3E68B8C0FEC9}"/>
          </ac:picMkLst>
        </pc:picChg>
      </pc:sldChg>
      <pc:sldChg chg="modSp">
        <pc:chgData name="Mark Schroeder" userId="S::mark.schroeder@cmfirstgroup.com::cadb37ad-cb54-4d38-bf77-8b6af0a16e2c" providerId="AD" clId="Web-{4E14532F-CF54-422A-9694-1A6609AF514B}" dt="2023-05-09T12:00:27.032" v="41" actId="14100"/>
        <pc:sldMkLst>
          <pc:docMk/>
          <pc:sldMk cId="3354293665" sldId="283"/>
        </pc:sldMkLst>
        <pc:picChg chg="mod">
          <ac:chgData name="Mark Schroeder" userId="S::mark.schroeder@cmfirstgroup.com::cadb37ad-cb54-4d38-bf77-8b6af0a16e2c" providerId="AD" clId="Web-{4E14532F-CF54-422A-9694-1A6609AF514B}" dt="2023-05-09T12:00:27.032" v="41" actId="14100"/>
          <ac:picMkLst>
            <pc:docMk/>
            <pc:sldMk cId="3354293665" sldId="283"/>
            <ac:picMk id="5" creationId="{77C3E527-95F9-EF2F-57CE-045B192456F0}"/>
          </ac:picMkLst>
        </pc:picChg>
      </pc:sldChg>
    </pc:docChg>
  </pc:docChgLst>
  <pc:docChgLst>
    <pc:chgData name="Mark Schroeder" userId="cadb37ad-cb54-4d38-bf77-8b6af0a16e2c" providerId="ADAL" clId="{BB937C8E-4E88-4592-83E5-56A66981F2E1}"/>
    <pc:docChg chg="undo custSel addSld delSld modSld modSection">
      <pc:chgData name="Mark Schroeder" userId="cadb37ad-cb54-4d38-bf77-8b6af0a16e2c" providerId="ADAL" clId="{BB937C8E-4E88-4592-83E5-56A66981F2E1}" dt="2023-05-09T12:30:44.699" v="354"/>
      <pc:docMkLst>
        <pc:docMk/>
      </pc:docMkLst>
      <pc:sldChg chg="addSp delSp modSp mod">
        <pc:chgData name="Mark Schroeder" userId="cadb37ad-cb54-4d38-bf77-8b6af0a16e2c" providerId="ADAL" clId="{BB937C8E-4E88-4592-83E5-56A66981F2E1}" dt="2023-05-09T12:27:38.418" v="315" actId="478"/>
        <pc:sldMkLst>
          <pc:docMk/>
          <pc:sldMk cId="1965040136" sldId="258"/>
        </pc:sldMkLst>
        <pc:spChg chg="del">
          <ac:chgData name="Mark Schroeder" userId="cadb37ad-cb54-4d38-bf77-8b6af0a16e2c" providerId="ADAL" clId="{BB937C8E-4E88-4592-83E5-56A66981F2E1}" dt="2023-04-29T19:17:19.984" v="10" actId="931"/>
          <ac:spMkLst>
            <pc:docMk/>
            <pc:sldMk cId="1965040136" sldId="258"/>
            <ac:spMk id="3" creationId="{00000000-0000-0000-0000-000000000000}"/>
          </ac:spMkLst>
        </pc:spChg>
        <pc:spChg chg="del">
          <ac:chgData name="Mark Schroeder" userId="cadb37ad-cb54-4d38-bf77-8b6af0a16e2c" providerId="ADAL" clId="{BB937C8E-4E88-4592-83E5-56A66981F2E1}" dt="2023-05-09T12:27:38.418" v="315" actId="478"/>
          <ac:spMkLst>
            <pc:docMk/>
            <pc:sldMk cId="1965040136" sldId="258"/>
            <ac:spMk id="5" creationId="{EB2D3BE5-8B28-6D52-60E7-847A2D5CA7FB}"/>
          </ac:spMkLst>
        </pc:spChg>
        <pc:spChg chg="mod">
          <ac:chgData name="Mark Schroeder" userId="cadb37ad-cb54-4d38-bf77-8b6af0a16e2c" providerId="ADAL" clId="{BB937C8E-4E88-4592-83E5-56A66981F2E1}" dt="2023-04-29T19:17:34.261" v="39" actId="20577"/>
          <ac:spMkLst>
            <pc:docMk/>
            <pc:sldMk cId="1965040136" sldId="258"/>
            <ac:spMk id="11" creationId="{00000000-0000-0000-0000-000000000000}"/>
          </ac:spMkLst>
        </pc:spChg>
        <pc:picChg chg="add mod">
          <ac:chgData name="Mark Schroeder" userId="cadb37ad-cb54-4d38-bf77-8b6af0a16e2c" providerId="ADAL" clId="{BB937C8E-4E88-4592-83E5-56A66981F2E1}" dt="2023-04-29T19:17:22.474" v="12" actId="962"/>
          <ac:picMkLst>
            <pc:docMk/>
            <pc:sldMk cId="1965040136" sldId="258"/>
            <ac:picMk id="6" creationId="{DA81BE05-A489-71E0-2285-5C593192BEC2}"/>
          </ac:picMkLst>
        </pc:picChg>
      </pc:sldChg>
      <pc:sldChg chg="modSp mod">
        <pc:chgData name="Mark Schroeder" userId="cadb37ad-cb54-4d38-bf77-8b6af0a16e2c" providerId="ADAL" clId="{BB937C8E-4E88-4592-83E5-56A66981F2E1}" dt="2023-05-09T12:30:44.699" v="354"/>
        <pc:sldMkLst>
          <pc:docMk/>
          <pc:sldMk cId="1885472899" sldId="269"/>
        </pc:sldMkLst>
        <pc:spChg chg="mod">
          <ac:chgData name="Mark Schroeder" userId="cadb37ad-cb54-4d38-bf77-8b6af0a16e2c" providerId="ADAL" clId="{BB937C8E-4E88-4592-83E5-56A66981F2E1}" dt="2023-05-09T12:30:44.699" v="354"/>
          <ac:spMkLst>
            <pc:docMk/>
            <pc:sldMk cId="1885472899" sldId="269"/>
            <ac:spMk id="6" creationId="{00000000-0000-0000-0000-000000000000}"/>
          </ac:spMkLst>
        </pc:spChg>
        <pc:spChg chg="mod">
          <ac:chgData name="Mark Schroeder" userId="cadb37ad-cb54-4d38-bf77-8b6af0a16e2c" providerId="ADAL" clId="{BB937C8E-4E88-4592-83E5-56A66981F2E1}" dt="2023-05-09T12:29:59.851" v="341" actId="20577"/>
          <ac:spMkLst>
            <pc:docMk/>
            <pc:sldMk cId="1885472899" sldId="269"/>
            <ac:spMk id="8" creationId="{00000000-0000-0000-0000-000000000000}"/>
          </ac:spMkLst>
        </pc:spChg>
      </pc:sldChg>
      <pc:sldChg chg="modSp add mod">
        <pc:chgData name="Mark Schroeder" userId="cadb37ad-cb54-4d38-bf77-8b6af0a16e2c" providerId="ADAL" clId="{BB937C8E-4E88-4592-83E5-56A66981F2E1}" dt="2023-04-29T19:19:40.782" v="114" actId="5793"/>
        <pc:sldMkLst>
          <pc:docMk/>
          <pc:sldMk cId="574591047" sldId="275"/>
        </pc:sldMkLst>
        <pc:spChg chg="mod">
          <ac:chgData name="Mark Schroeder" userId="cadb37ad-cb54-4d38-bf77-8b6af0a16e2c" providerId="ADAL" clId="{BB937C8E-4E88-4592-83E5-56A66981F2E1}" dt="2023-04-29T19:19:40.782" v="114" actId="5793"/>
          <ac:spMkLst>
            <pc:docMk/>
            <pc:sldMk cId="574591047" sldId="275"/>
            <ac:spMk id="9" creationId="{750E096F-1F7B-4EA1-8535-0F11DBC45687}"/>
          </ac:spMkLst>
        </pc:spChg>
      </pc:sldChg>
      <pc:sldChg chg="addSp modSp add mod">
        <pc:chgData name="Mark Schroeder" userId="cadb37ad-cb54-4d38-bf77-8b6af0a16e2c" providerId="ADAL" clId="{BB937C8E-4E88-4592-83E5-56A66981F2E1}" dt="2023-04-29T20:09:03.743" v="310" actId="1076"/>
        <pc:sldMkLst>
          <pc:docMk/>
          <pc:sldMk cId="1968124500" sldId="276"/>
        </pc:sldMkLst>
        <pc:picChg chg="add mod">
          <ac:chgData name="Mark Schroeder" userId="cadb37ad-cb54-4d38-bf77-8b6af0a16e2c" providerId="ADAL" clId="{BB937C8E-4E88-4592-83E5-56A66981F2E1}" dt="2023-04-29T20:09:03.743" v="310" actId="1076"/>
          <ac:picMkLst>
            <pc:docMk/>
            <pc:sldMk cId="1968124500" sldId="276"/>
            <ac:picMk id="3" creationId="{DE3272D3-B2DF-E3FE-A86A-2F89D7A69FC7}"/>
          </ac:picMkLst>
        </pc:picChg>
      </pc:sldChg>
      <pc:sldChg chg="modSp add mod">
        <pc:chgData name="Mark Schroeder" userId="cadb37ad-cb54-4d38-bf77-8b6af0a16e2c" providerId="ADAL" clId="{BB937C8E-4E88-4592-83E5-56A66981F2E1}" dt="2023-04-29T19:19:05.358" v="111" actId="20577"/>
        <pc:sldMkLst>
          <pc:docMk/>
          <pc:sldMk cId="2136160428" sldId="277"/>
        </pc:sldMkLst>
        <pc:spChg chg="mod">
          <ac:chgData name="Mark Schroeder" userId="cadb37ad-cb54-4d38-bf77-8b6af0a16e2c" providerId="ADAL" clId="{BB937C8E-4E88-4592-83E5-56A66981F2E1}" dt="2023-04-29T19:18:35.142" v="63" actId="20577"/>
          <ac:spMkLst>
            <pc:docMk/>
            <pc:sldMk cId="2136160428" sldId="277"/>
            <ac:spMk id="7" creationId="{E4BAA926-00A9-4C9B-9BAB-9AD8228EA913}"/>
          </ac:spMkLst>
        </pc:spChg>
        <pc:spChg chg="mod">
          <ac:chgData name="Mark Schroeder" userId="cadb37ad-cb54-4d38-bf77-8b6af0a16e2c" providerId="ADAL" clId="{BB937C8E-4E88-4592-83E5-56A66981F2E1}" dt="2023-04-29T19:19:05.358" v="111" actId="20577"/>
          <ac:spMkLst>
            <pc:docMk/>
            <pc:sldMk cId="2136160428" sldId="277"/>
            <ac:spMk id="9" creationId="{750E096F-1F7B-4EA1-8535-0F11DBC45687}"/>
          </ac:spMkLst>
        </pc:spChg>
      </pc:sldChg>
      <pc:sldChg chg="addSp modSp add mod">
        <pc:chgData name="Mark Schroeder" userId="cadb37ad-cb54-4d38-bf77-8b6af0a16e2c" providerId="ADAL" clId="{BB937C8E-4E88-4592-83E5-56A66981F2E1}" dt="2023-04-29T19:40:56.584" v="121" actId="1076"/>
        <pc:sldMkLst>
          <pc:docMk/>
          <pc:sldMk cId="1071559603" sldId="278"/>
        </pc:sldMkLst>
        <pc:picChg chg="add mod">
          <ac:chgData name="Mark Schroeder" userId="cadb37ad-cb54-4d38-bf77-8b6af0a16e2c" providerId="ADAL" clId="{BB937C8E-4E88-4592-83E5-56A66981F2E1}" dt="2023-04-29T19:40:56.584" v="121" actId="1076"/>
          <ac:picMkLst>
            <pc:docMk/>
            <pc:sldMk cId="1071559603" sldId="278"/>
            <ac:picMk id="3" creationId="{23CEF0AA-FD31-AD44-BD02-152B843036A8}"/>
          </ac:picMkLst>
        </pc:picChg>
      </pc:sldChg>
      <pc:sldChg chg="addSp delSp modSp add mod">
        <pc:chgData name="Mark Schroeder" userId="cadb37ad-cb54-4d38-bf77-8b6af0a16e2c" providerId="ADAL" clId="{BB937C8E-4E88-4592-83E5-56A66981F2E1}" dt="2023-04-29T19:43:15.781" v="132" actId="208"/>
        <pc:sldMkLst>
          <pc:docMk/>
          <pc:sldMk cId="1823725794" sldId="279"/>
        </pc:sldMkLst>
        <pc:spChg chg="add mod">
          <ac:chgData name="Mark Schroeder" userId="cadb37ad-cb54-4d38-bf77-8b6af0a16e2c" providerId="ADAL" clId="{BB937C8E-4E88-4592-83E5-56A66981F2E1}" dt="2023-04-29T19:43:15.781" v="132" actId="208"/>
          <ac:spMkLst>
            <pc:docMk/>
            <pc:sldMk cId="1823725794" sldId="279"/>
            <ac:spMk id="6" creationId="{6AAC64EC-3BA2-5935-E15B-C2A75917864F}"/>
          </ac:spMkLst>
        </pc:spChg>
        <pc:picChg chg="add del">
          <ac:chgData name="Mark Schroeder" userId="cadb37ad-cb54-4d38-bf77-8b6af0a16e2c" providerId="ADAL" clId="{BB937C8E-4E88-4592-83E5-56A66981F2E1}" dt="2023-04-29T19:42:17.915" v="123" actId="478"/>
          <ac:picMkLst>
            <pc:docMk/>
            <pc:sldMk cId="1823725794" sldId="279"/>
            <ac:picMk id="3" creationId="{AEFE9297-AB95-2219-9A83-4D7ADBB52455}"/>
          </ac:picMkLst>
        </pc:picChg>
        <pc:picChg chg="add mod">
          <ac:chgData name="Mark Schroeder" userId="cadb37ad-cb54-4d38-bf77-8b6af0a16e2c" providerId="ADAL" clId="{BB937C8E-4E88-4592-83E5-56A66981F2E1}" dt="2023-04-29T19:42:30.989" v="126" actId="1076"/>
          <ac:picMkLst>
            <pc:docMk/>
            <pc:sldMk cId="1823725794" sldId="279"/>
            <ac:picMk id="5" creationId="{CB5F28CD-9B5E-FFB8-2F71-F84B8EEA8BE0}"/>
          </ac:picMkLst>
        </pc:picChg>
      </pc:sldChg>
      <pc:sldChg chg="add">
        <pc:chgData name="Mark Schroeder" userId="cadb37ad-cb54-4d38-bf77-8b6af0a16e2c" providerId="ADAL" clId="{BB937C8E-4E88-4592-83E5-56A66981F2E1}" dt="2023-04-29T19:16:48.852" v="0"/>
        <pc:sldMkLst>
          <pc:docMk/>
          <pc:sldMk cId="828793667" sldId="280"/>
        </pc:sldMkLst>
      </pc:sldChg>
      <pc:sldChg chg="addSp modSp add mod">
        <pc:chgData name="Mark Schroeder" userId="cadb37ad-cb54-4d38-bf77-8b6af0a16e2c" providerId="ADAL" clId="{BB937C8E-4E88-4592-83E5-56A66981F2E1}" dt="2023-04-29T19:46:22.539" v="135" actId="14100"/>
        <pc:sldMkLst>
          <pc:docMk/>
          <pc:sldMk cId="1373401730" sldId="281"/>
        </pc:sldMkLst>
        <pc:picChg chg="add mod">
          <ac:chgData name="Mark Schroeder" userId="cadb37ad-cb54-4d38-bf77-8b6af0a16e2c" providerId="ADAL" clId="{BB937C8E-4E88-4592-83E5-56A66981F2E1}" dt="2023-04-29T19:46:22.539" v="135" actId="14100"/>
          <ac:picMkLst>
            <pc:docMk/>
            <pc:sldMk cId="1373401730" sldId="281"/>
            <ac:picMk id="3" creationId="{0F5EF250-4043-77EC-3277-3FE7D2F626BF}"/>
          </ac:picMkLst>
        </pc:picChg>
      </pc:sldChg>
      <pc:sldChg chg="addSp modSp add mod">
        <pc:chgData name="Mark Schroeder" userId="cadb37ad-cb54-4d38-bf77-8b6af0a16e2c" providerId="ADAL" clId="{BB937C8E-4E88-4592-83E5-56A66981F2E1}" dt="2023-04-29T19:48:03.382" v="137" actId="1076"/>
        <pc:sldMkLst>
          <pc:docMk/>
          <pc:sldMk cId="4154975840" sldId="282"/>
        </pc:sldMkLst>
        <pc:picChg chg="add mod">
          <ac:chgData name="Mark Schroeder" userId="cadb37ad-cb54-4d38-bf77-8b6af0a16e2c" providerId="ADAL" clId="{BB937C8E-4E88-4592-83E5-56A66981F2E1}" dt="2023-04-29T19:48:03.382" v="137" actId="1076"/>
          <ac:picMkLst>
            <pc:docMk/>
            <pc:sldMk cId="4154975840" sldId="282"/>
            <ac:picMk id="3" creationId="{FDB5499D-683C-C15B-E426-3E68B8C0FEC9}"/>
          </ac:picMkLst>
        </pc:picChg>
      </pc:sldChg>
      <pc:sldChg chg="addSp delSp modSp add mod">
        <pc:chgData name="Mark Schroeder" userId="cadb37ad-cb54-4d38-bf77-8b6af0a16e2c" providerId="ADAL" clId="{BB937C8E-4E88-4592-83E5-56A66981F2E1}" dt="2023-04-29T19:50:02.407" v="142" actId="14100"/>
        <pc:sldMkLst>
          <pc:docMk/>
          <pc:sldMk cId="3354293665" sldId="283"/>
        </pc:sldMkLst>
        <pc:picChg chg="add del">
          <ac:chgData name="Mark Schroeder" userId="cadb37ad-cb54-4d38-bf77-8b6af0a16e2c" providerId="ADAL" clId="{BB937C8E-4E88-4592-83E5-56A66981F2E1}" dt="2023-04-29T19:49:33.391" v="139" actId="478"/>
          <ac:picMkLst>
            <pc:docMk/>
            <pc:sldMk cId="3354293665" sldId="283"/>
            <ac:picMk id="3" creationId="{67B0BFF5-1AC5-D15A-D7B2-E131C1B3E90E}"/>
          </ac:picMkLst>
        </pc:picChg>
        <pc:picChg chg="add mod">
          <ac:chgData name="Mark Schroeder" userId="cadb37ad-cb54-4d38-bf77-8b6af0a16e2c" providerId="ADAL" clId="{BB937C8E-4E88-4592-83E5-56A66981F2E1}" dt="2023-04-29T19:50:02.407" v="142" actId="14100"/>
          <ac:picMkLst>
            <pc:docMk/>
            <pc:sldMk cId="3354293665" sldId="283"/>
            <ac:picMk id="5" creationId="{77C3E527-95F9-EF2F-57CE-045B192456F0}"/>
          </ac:picMkLst>
        </pc:picChg>
      </pc:sldChg>
      <pc:sldChg chg="add">
        <pc:chgData name="Mark Schroeder" userId="cadb37ad-cb54-4d38-bf77-8b6af0a16e2c" providerId="ADAL" clId="{BB937C8E-4E88-4592-83E5-56A66981F2E1}" dt="2023-04-29T19:16:48.852" v="0"/>
        <pc:sldMkLst>
          <pc:docMk/>
          <pc:sldMk cId="2838059562" sldId="284"/>
        </pc:sldMkLst>
      </pc:sldChg>
      <pc:sldChg chg="addSp delSp modSp add mod">
        <pc:chgData name="Mark Schroeder" userId="cadb37ad-cb54-4d38-bf77-8b6af0a16e2c" providerId="ADAL" clId="{BB937C8E-4E88-4592-83E5-56A66981F2E1}" dt="2023-04-29T19:57:44.526" v="275" actId="1076"/>
        <pc:sldMkLst>
          <pc:docMk/>
          <pc:sldMk cId="2001004647" sldId="285"/>
        </pc:sldMkLst>
        <pc:spChg chg="mod">
          <ac:chgData name="Mark Schroeder" userId="cadb37ad-cb54-4d38-bf77-8b6af0a16e2c" providerId="ADAL" clId="{BB937C8E-4E88-4592-83E5-56A66981F2E1}" dt="2023-04-29T19:55:16.756" v="266" actId="20577"/>
          <ac:spMkLst>
            <pc:docMk/>
            <pc:sldMk cId="2001004647" sldId="285"/>
            <ac:spMk id="9" creationId="{750E096F-1F7B-4EA1-8535-0F11DBC45687}"/>
          </ac:spMkLst>
        </pc:spChg>
        <pc:picChg chg="add del mod">
          <ac:chgData name="Mark Schroeder" userId="cadb37ad-cb54-4d38-bf77-8b6af0a16e2c" providerId="ADAL" clId="{BB937C8E-4E88-4592-83E5-56A66981F2E1}" dt="2023-04-29T19:57:12.075" v="269" actId="478"/>
          <ac:picMkLst>
            <pc:docMk/>
            <pc:sldMk cId="2001004647" sldId="285"/>
            <ac:picMk id="3" creationId="{1DA1598C-87F3-7B47-BBCE-1CD2C6FD8C5A}"/>
          </ac:picMkLst>
        </pc:picChg>
        <pc:picChg chg="add del mod">
          <ac:chgData name="Mark Schroeder" userId="cadb37ad-cb54-4d38-bf77-8b6af0a16e2c" providerId="ADAL" clId="{BB937C8E-4E88-4592-83E5-56A66981F2E1}" dt="2023-04-29T19:57:33.124" v="273" actId="478"/>
          <ac:picMkLst>
            <pc:docMk/>
            <pc:sldMk cId="2001004647" sldId="285"/>
            <ac:picMk id="5" creationId="{9BF2D1C0-B322-432D-4D07-7B0835D10795}"/>
          </ac:picMkLst>
        </pc:picChg>
        <pc:picChg chg="add mod">
          <ac:chgData name="Mark Schroeder" userId="cadb37ad-cb54-4d38-bf77-8b6af0a16e2c" providerId="ADAL" clId="{BB937C8E-4E88-4592-83E5-56A66981F2E1}" dt="2023-04-29T19:57:44.526" v="275" actId="1076"/>
          <ac:picMkLst>
            <pc:docMk/>
            <pc:sldMk cId="2001004647" sldId="285"/>
            <ac:picMk id="8" creationId="{4BF3E116-2F9D-781A-71D8-644786104DA6}"/>
          </ac:picMkLst>
        </pc:picChg>
      </pc:sldChg>
      <pc:sldChg chg="addSp modSp add mod">
        <pc:chgData name="Mark Schroeder" userId="cadb37ad-cb54-4d38-bf77-8b6af0a16e2c" providerId="ADAL" clId="{BB937C8E-4E88-4592-83E5-56A66981F2E1}" dt="2023-04-29T20:07:04.664" v="305" actId="1076"/>
        <pc:sldMkLst>
          <pc:docMk/>
          <pc:sldMk cId="3520779375" sldId="286"/>
        </pc:sldMkLst>
        <pc:picChg chg="add mod">
          <ac:chgData name="Mark Schroeder" userId="cadb37ad-cb54-4d38-bf77-8b6af0a16e2c" providerId="ADAL" clId="{BB937C8E-4E88-4592-83E5-56A66981F2E1}" dt="2023-04-29T20:07:04.664" v="305" actId="1076"/>
          <ac:picMkLst>
            <pc:docMk/>
            <pc:sldMk cId="3520779375" sldId="286"/>
            <ac:picMk id="3" creationId="{2783A217-60E3-345E-ACE8-AB951F131EC7}"/>
          </ac:picMkLst>
        </pc:picChg>
      </pc:sldChg>
      <pc:sldChg chg="addSp modSp add mod">
        <pc:chgData name="Mark Schroeder" userId="cadb37ad-cb54-4d38-bf77-8b6af0a16e2c" providerId="ADAL" clId="{BB937C8E-4E88-4592-83E5-56A66981F2E1}" dt="2023-04-29T20:03:09.706" v="303" actId="1076"/>
        <pc:sldMkLst>
          <pc:docMk/>
          <pc:sldMk cId="2037622250" sldId="287"/>
        </pc:sldMkLst>
        <pc:spChg chg="mod">
          <ac:chgData name="Mark Schroeder" userId="cadb37ad-cb54-4d38-bf77-8b6af0a16e2c" providerId="ADAL" clId="{BB937C8E-4E88-4592-83E5-56A66981F2E1}" dt="2023-04-29T19:58:22.511" v="301" actId="20577"/>
          <ac:spMkLst>
            <pc:docMk/>
            <pc:sldMk cId="2037622250" sldId="287"/>
            <ac:spMk id="9" creationId="{750E096F-1F7B-4EA1-8535-0F11DBC45687}"/>
          </ac:spMkLst>
        </pc:spChg>
        <pc:picChg chg="add mod">
          <ac:chgData name="Mark Schroeder" userId="cadb37ad-cb54-4d38-bf77-8b6af0a16e2c" providerId="ADAL" clId="{BB937C8E-4E88-4592-83E5-56A66981F2E1}" dt="2023-04-29T20:03:09.706" v="303" actId="1076"/>
          <ac:picMkLst>
            <pc:docMk/>
            <pc:sldMk cId="2037622250" sldId="287"/>
            <ac:picMk id="3" creationId="{0CB99595-7F72-9901-8BFE-D4CD5D63C28A}"/>
          </ac:picMkLst>
        </pc:picChg>
      </pc:sldChg>
      <pc:sldChg chg="add">
        <pc:chgData name="Mark Schroeder" userId="cadb37ad-cb54-4d38-bf77-8b6af0a16e2c" providerId="ADAL" clId="{BB937C8E-4E88-4592-83E5-56A66981F2E1}" dt="2023-04-29T19:16:48.852" v="0"/>
        <pc:sldMkLst>
          <pc:docMk/>
          <pc:sldMk cId="712327077" sldId="288"/>
        </pc:sldMkLst>
      </pc:sldChg>
      <pc:sldChg chg="add">
        <pc:chgData name="Mark Schroeder" userId="cadb37ad-cb54-4d38-bf77-8b6af0a16e2c" providerId="ADAL" clId="{BB937C8E-4E88-4592-83E5-56A66981F2E1}" dt="2023-04-29T19:16:48.852" v="0"/>
        <pc:sldMkLst>
          <pc:docMk/>
          <pc:sldMk cId="2531527130" sldId="289"/>
        </pc:sldMkLst>
      </pc:sldChg>
      <pc:sldChg chg="addSp modSp add mod">
        <pc:chgData name="Mark Schroeder" userId="cadb37ad-cb54-4d38-bf77-8b6af0a16e2c" providerId="ADAL" clId="{BB937C8E-4E88-4592-83E5-56A66981F2E1}" dt="2023-04-29T20:08:04.100" v="307" actId="1076"/>
        <pc:sldMkLst>
          <pc:docMk/>
          <pc:sldMk cId="924132645" sldId="290"/>
        </pc:sldMkLst>
        <pc:picChg chg="add mod">
          <ac:chgData name="Mark Schroeder" userId="cadb37ad-cb54-4d38-bf77-8b6af0a16e2c" providerId="ADAL" clId="{BB937C8E-4E88-4592-83E5-56A66981F2E1}" dt="2023-04-29T20:08:04.100" v="307" actId="1076"/>
          <ac:picMkLst>
            <pc:docMk/>
            <pc:sldMk cId="924132645" sldId="290"/>
            <ac:picMk id="3" creationId="{1E1B77C4-B229-AD2C-1B8F-E722E1BAD4A3}"/>
          </ac:picMkLst>
        </pc:picChg>
      </pc:sldChg>
      <pc:sldChg chg="add del">
        <pc:chgData name="Mark Schroeder" userId="cadb37ad-cb54-4d38-bf77-8b6af0a16e2c" providerId="ADAL" clId="{BB937C8E-4E88-4592-83E5-56A66981F2E1}" dt="2023-04-29T19:16:55.263" v="2" actId="2696"/>
        <pc:sldMkLst>
          <pc:docMk/>
          <pc:sldMk cId="1643865645" sldId="402"/>
        </pc:sldMkLst>
      </pc:sldChg>
      <pc:sldChg chg="modSp add mod setBg">
        <pc:chgData name="Mark Schroeder" userId="cadb37ad-cb54-4d38-bf77-8b6af0a16e2c" providerId="ADAL" clId="{BB937C8E-4E88-4592-83E5-56A66981F2E1}" dt="2023-04-29T19:18:09.870" v="58" actId="20577"/>
        <pc:sldMkLst>
          <pc:docMk/>
          <pc:sldMk cId="4114062039" sldId="411"/>
        </pc:sldMkLst>
        <pc:spChg chg="mod">
          <ac:chgData name="Mark Schroeder" userId="cadb37ad-cb54-4d38-bf77-8b6af0a16e2c" providerId="ADAL" clId="{BB937C8E-4E88-4592-83E5-56A66981F2E1}" dt="2023-04-29T19:18:09.870" v="58" actId="20577"/>
          <ac:spMkLst>
            <pc:docMk/>
            <pc:sldMk cId="4114062039" sldId="411"/>
            <ac:spMk id="4" creationId="{00000000-0000-0000-0000-000000000000}"/>
          </ac:spMkLst>
        </pc:spChg>
      </pc:sldChg>
      <pc:sldChg chg="modSp add mod">
        <pc:chgData name="Mark Schroeder" userId="cadb37ad-cb54-4d38-bf77-8b6af0a16e2c" providerId="ADAL" clId="{BB937C8E-4E88-4592-83E5-56A66981F2E1}" dt="2023-04-29T19:20:23.389" v="119" actId="5793"/>
        <pc:sldMkLst>
          <pc:docMk/>
          <pc:sldMk cId="4161878747" sldId="412"/>
        </pc:sldMkLst>
        <pc:spChg chg="mod">
          <ac:chgData name="Mark Schroeder" userId="cadb37ad-cb54-4d38-bf77-8b6af0a16e2c" providerId="ADAL" clId="{BB937C8E-4E88-4592-83E5-56A66981F2E1}" dt="2023-04-29T19:20:23.389" v="119" actId="5793"/>
          <ac:spMkLst>
            <pc:docMk/>
            <pc:sldMk cId="4161878747" sldId="412"/>
            <ac:spMk id="9" creationId="{750E096F-1F7B-4EA1-8535-0F11DBC45687}"/>
          </ac:spMkLst>
        </pc:spChg>
      </pc:sldChg>
      <pc:sldChg chg="modSp add mod">
        <pc:chgData name="Mark Schroeder" userId="cadb37ad-cb54-4d38-bf77-8b6af0a16e2c" providerId="ADAL" clId="{BB937C8E-4E88-4592-83E5-56A66981F2E1}" dt="2023-04-29T19:53:08.181" v="213" actId="20577"/>
        <pc:sldMkLst>
          <pc:docMk/>
          <pc:sldMk cId="1434143589" sldId="413"/>
        </pc:sldMkLst>
        <pc:spChg chg="mod">
          <ac:chgData name="Mark Schroeder" userId="cadb37ad-cb54-4d38-bf77-8b6af0a16e2c" providerId="ADAL" clId="{BB937C8E-4E88-4592-83E5-56A66981F2E1}" dt="2023-04-29T19:53:08.181" v="213" actId="20577"/>
          <ac:spMkLst>
            <pc:docMk/>
            <pc:sldMk cId="1434143589" sldId="413"/>
            <ac:spMk id="9" creationId="{750E096F-1F7B-4EA1-8535-0F11DBC45687}"/>
          </ac:spMkLst>
        </pc:spChg>
      </pc:sldChg>
      <pc:sldChg chg="modSp add mod">
        <pc:chgData name="Mark Schroeder" userId="cadb37ad-cb54-4d38-bf77-8b6af0a16e2c" providerId="ADAL" clId="{BB937C8E-4E88-4592-83E5-56A66981F2E1}" dt="2023-04-29T19:20:01.778" v="116" actId="20577"/>
        <pc:sldMkLst>
          <pc:docMk/>
          <pc:sldMk cId="1013027956" sldId="414"/>
        </pc:sldMkLst>
        <pc:spChg chg="mod">
          <ac:chgData name="Mark Schroeder" userId="cadb37ad-cb54-4d38-bf77-8b6af0a16e2c" providerId="ADAL" clId="{BB937C8E-4E88-4592-83E5-56A66981F2E1}" dt="2023-04-29T19:20:01.778" v="116" actId="20577"/>
          <ac:spMkLst>
            <pc:docMk/>
            <pc:sldMk cId="1013027956" sldId="414"/>
            <ac:spMk id="9" creationId="{750E096F-1F7B-4EA1-8535-0F11DBC45687}"/>
          </ac:spMkLst>
        </pc:spChg>
      </pc:sldChg>
      <pc:sldChg chg="add">
        <pc:chgData name="Mark Schroeder" userId="cadb37ad-cb54-4d38-bf77-8b6af0a16e2c" providerId="ADAL" clId="{BB937C8E-4E88-4592-83E5-56A66981F2E1}" dt="2023-04-29T19:20:10.944" v="117"/>
        <pc:sldMkLst>
          <pc:docMk/>
          <pc:sldMk cId="4126426435" sldId="415"/>
        </pc:sldMkLst>
      </pc:sldChg>
      <pc:sldChg chg="addSp delSp modSp add mod">
        <pc:chgData name="Mark Schroeder" userId="cadb37ad-cb54-4d38-bf77-8b6af0a16e2c" providerId="ADAL" clId="{BB937C8E-4E88-4592-83E5-56A66981F2E1}" dt="2023-04-29T20:09:49.957" v="314" actId="1076"/>
        <pc:sldMkLst>
          <pc:docMk/>
          <pc:sldMk cId="893453105" sldId="416"/>
        </pc:sldMkLst>
        <pc:picChg chg="del">
          <ac:chgData name="Mark Schroeder" userId="cadb37ad-cb54-4d38-bf77-8b6af0a16e2c" providerId="ADAL" clId="{BB937C8E-4E88-4592-83E5-56A66981F2E1}" dt="2023-04-29T20:09:33.756" v="312" actId="478"/>
          <ac:picMkLst>
            <pc:docMk/>
            <pc:sldMk cId="893453105" sldId="416"/>
            <ac:picMk id="3" creationId="{DE3272D3-B2DF-E3FE-A86A-2F89D7A69FC7}"/>
          </ac:picMkLst>
        </pc:picChg>
        <pc:picChg chg="add mod">
          <ac:chgData name="Mark Schroeder" userId="cadb37ad-cb54-4d38-bf77-8b6af0a16e2c" providerId="ADAL" clId="{BB937C8E-4E88-4592-83E5-56A66981F2E1}" dt="2023-04-29T20:09:49.957" v="314" actId="1076"/>
          <ac:picMkLst>
            <pc:docMk/>
            <pc:sldMk cId="893453105" sldId="416"/>
            <ac:picMk id="4" creationId="{B497EB99-E2ED-1802-0F1B-10AF42F9BB62}"/>
          </ac:picMkLst>
        </pc:picChg>
      </pc:sldChg>
    </pc:docChg>
  </pc:docChgLst>
  <pc:docChgLst>
    <pc:chgData name="Kiyoshi Terasawa" userId="S::kiyoshi.terasawa@cmfirstgroup.com::cc5a8bac-1408-47c5-8462-d59c0bb745b8" providerId="AD" clId="Web-{2316FB83-682D-4FC5-B032-B8B8A12ADEA3}"/>
    <pc:docChg chg="modSld">
      <pc:chgData name="Kiyoshi Terasawa" userId="S::kiyoshi.terasawa@cmfirstgroup.com::cc5a8bac-1408-47c5-8462-d59c0bb745b8" providerId="AD" clId="Web-{2316FB83-682D-4FC5-B032-B8B8A12ADEA3}" dt="2023-04-28T05:50:53.030" v="18" actId="14100"/>
      <pc:docMkLst>
        <pc:docMk/>
      </pc:docMkLst>
      <pc:sldChg chg="modSp">
        <pc:chgData name="Kiyoshi Terasawa" userId="S::kiyoshi.terasawa@cmfirstgroup.com::cc5a8bac-1408-47c5-8462-d59c0bb745b8" providerId="AD" clId="Web-{2316FB83-682D-4FC5-B032-B8B8A12ADEA3}" dt="2023-04-28T05:50:53.030" v="18" actId="14100"/>
        <pc:sldMkLst>
          <pc:docMk/>
          <pc:sldMk cId="756684291" sldId="256"/>
        </pc:sldMkLst>
        <pc:spChg chg="mod">
          <ac:chgData name="Kiyoshi Terasawa" userId="S::kiyoshi.terasawa@cmfirstgroup.com::cc5a8bac-1408-47c5-8462-d59c0bb745b8" providerId="AD" clId="Web-{2316FB83-682D-4FC5-B032-B8B8A12ADEA3}" dt="2023-04-28T05:50:38.639" v="11" actId="20577"/>
          <ac:spMkLst>
            <pc:docMk/>
            <pc:sldMk cId="756684291" sldId="256"/>
            <ac:spMk id="4" creationId="{00000000-0000-0000-0000-000000000000}"/>
          </ac:spMkLst>
        </pc:spChg>
        <pc:spChg chg="mod">
          <ac:chgData name="Kiyoshi Terasawa" userId="S::kiyoshi.terasawa@cmfirstgroup.com::cc5a8bac-1408-47c5-8462-d59c0bb745b8" providerId="AD" clId="Web-{2316FB83-682D-4FC5-B032-B8B8A12ADEA3}" dt="2023-04-28T05:50:53.030" v="18" actId="14100"/>
          <ac:spMkLst>
            <pc:docMk/>
            <pc:sldMk cId="756684291" sldId="256"/>
            <ac:spMk id="5" creationId="{00000000-0000-0000-0000-000000000000}"/>
          </ac:spMkLst>
        </pc:spChg>
      </pc:sldChg>
    </pc:docChg>
  </pc:docChgLst>
  <pc:docChgLst>
    <pc:chgData name="Kiyoshi Terasawa" userId="S::kiyoshi.terasawa@cmfirstgroup.com::cc5a8bac-1408-47c5-8462-d59c0bb745b8" providerId="AD" clId="Web-{D58A6969-551B-4CE0-9621-5C3931FB9372}"/>
    <pc:docChg chg="modSld">
      <pc:chgData name="Kiyoshi Terasawa" userId="S::kiyoshi.terasawa@cmfirstgroup.com::cc5a8bac-1408-47c5-8462-d59c0bb745b8" providerId="AD" clId="Web-{D58A6969-551B-4CE0-9621-5C3931FB9372}" dt="2023-04-28T16:31:26.777" v="5" actId="14100"/>
      <pc:docMkLst>
        <pc:docMk/>
      </pc:docMkLst>
      <pc:sldChg chg="modSp">
        <pc:chgData name="Kiyoshi Terasawa" userId="S::kiyoshi.terasawa@cmfirstgroup.com::cc5a8bac-1408-47c5-8462-d59c0bb745b8" providerId="AD" clId="Web-{D58A6969-551B-4CE0-9621-5C3931FB9372}" dt="2023-04-28T16:31:26.777" v="5" actId="14100"/>
        <pc:sldMkLst>
          <pc:docMk/>
          <pc:sldMk cId="756684291" sldId="256"/>
        </pc:sldMkLst>
        <pc:spChg chg="mod">
          <ac:chgData name="Kiyoshi Terasawa" userId="S::kiyoshi.terasawa@cmfirstgroup.com::cc5a8bac-1408-47c5-8462-d59c0bb745b8" providerId="AD" clId="Web-{D58A6969-551B-4CE0-9621-5C3931FB9372}" dt="2023-04-28T16:31:26.777" v="5" actId="14100"/>
          <ac:spMkLst>
            <pc:docMk/>
            <pc:sldMk cId="756684291" sldId="256"/>
            <ac:spMk id="5" creationId="{00000000-0000-0000-0000-000000000000}"/>
          </ac:spMkLst>
        </pc:spChg>
      </pc:sldChg>
    </pc:docChg>
  </pc:docChgLst>
  <pc:docChgLst>
    <pc:chgData name="Borys Vulgarin" userId="09331745-ff7e-4bd7-b505-12993e263954" providerId="ADAL" clId="{733C38A9-354A-4920-BAAF-9DA98254B7DB}"/>
    <pc:docChg chg="custSel addSld delSld modSld modSection">
      <pc:chgData name="Borys Vulgarin" userId="09331745-ff7e-4bd7-b505-12993e263954" providerId="ADAL" clId="{733C38A9-354A-4920-BAAF-9DA98254B7DB}" dt="2023-05-04T21:36:18.668" v="1168" actId="14861"/>
      <pc:docMkLst>
        <pc:docMk/>
      </pc:docMkLst>
      <pc:sldChg chg="addSp modSp mod modNotesTx">
        <pc:chgData name="Borys Vulgarin" userId="09331745-ff7e-4bd7-b505-12993e263954" providerId="ADAL" clId="{733C38A9-354A-4920-BAAF-9DA98254B7DB}" dt="2023-05-03T01:07:33.218" v="1146" actId="20577"/>
        <pc:sldMkLst>
          <pc:docMk/>
          <pc:sldMk cId="2832620062" sldId="405"/>
        </pc:sldMkLst>
        <pc:spChg chg="mod">
          <ac:chgData name="Borys Vulgarin" userId="09331745-ff7e-4bd7-b505-12993e263954" providerId="ADAL" clId="{733C38A9-354A-4920-BAAF-9DA98254B7DB}" dt="2023-05-03T00:57:41.755" v="788" actId="27636"/>
          <ac:spMkLst>
            <pc:docMk/>
            <pc:sldMk cId="2832620062" sldId="405"/>
            <ac:spMk id="4" creationId="{7B1DD0BF-B9D5-C003-216F-50B163B5E3FB}"/>
          </ac:spMkLst>
        </pc:spChg>
        <pc:picChg chg="add mod">
          <ac:chgData name="Borys Vulgarin" userId="09331745-ff7e-4bd7-b505-12993e263954" providerId="ADAL" clId="{733C38A9-354A-4920-BAAF-9DA98254B7DB}" dt="2023-05-03T01:01:57.983" v="792" actId="1076"/>
          <ac:picMkLst>
            <pc:docMk/>
            <pc:sldMk cId="2832620062" sldId="405"/>
            <ac:picMk id="6" creationId="{05C5E9DD-4967-3A5E-0D07-619825D73455}"/>
          </ac:picMkLst>
        </pc:picChg>
      </pc:sldChg>
      <pc:sldChg chg="addSp delSp modSp mod">
        <pc:chgData name="Borys Vulgarin" userId="09331745-ff7e-4bd7-b505-12993e263954" providerId="ADAL" clId="{733C38A9-354A-4920-BAAF-9DA98254B7DB}" dt="2023-05-04T21:36:18.668" v="1168" actId="14861"/>
        <pc:sldMkLst>
          <pc:docMk/>
          <pc:sldMk cId="941324508" sldId="406"/>
        </pc:sldMkLst>
        <pc:picChg chg="add mod">
          <ac:chgData name="Borys Vulgarin" userId="09331745-ff7e-4bd7-b505-12993e263954" providerId="ADAL" clId="{733C38A9-354A-4920-BAAF-9DA98254B7DB}" dt="2023-05-04T21:36:18.668" v="1168" actId="14861"/>
          <ac:picMkLst>
            <pc:docMk/>
            <pc:sldMk cId="941324508" sldId="406"/>
            <ac:picMk id="6" creationId="{18DF4E6C-ECD1-84BB-3CB0-F47E026832F9}"/>
          </ac:picMkLst>
        </pc:picChg>
        <pc:picChg chg="add del mod">
          <ac:chgData name="Borys Vulgarin" userId="09331745-ff7e-4bd7-b505-12993e263954" providerId="ADAL" clId="{733C38A9-354A-4920-BAAF-9DA98254B7DB}" dt="2023-05-03T01:23:03.568" v="1152" actId="478"/>
          <ac:picMkLst>
            <pc:docMk/>
            <pc:sldMk cId="941324508" sldId="406"/>
            <ac:picMk id="6" creationId="{3879B6A2-D9D7-0B6E-710B-4B9B850C3580}"/>
          </ac:picMkLst>
        </pc:picChg>
        <pc:picChg chg="add mod">
          <ac:chgData name="Borys Vulgarin" userId="09331745-ff7e-4bd7-b505-12993e263954" providerId="ADAL" clId="{733C38A9-354A-4920-BAAF-9DA98254B7DB}" dt="2023-05-03T01:23:46.899" v="1157" actId="14861"/>
          <ac:picMkLst>
            <pc:docMk/>
            <pc:sldMk cId="941324508" sldId="406"/>
            <ac:picMk id="8" creationId="{DF6F0F40-7427-B6A2-12EE-0764209B7855}"/>
          </ac:picMkLst>
        </pc:picChg>
        <pc:picChg chg="add del mod">
          <ac:chgData name="Borys Vulgarin" userId="09331745-ff7e-4bd7-b505-12993e263954" providerId="ADAL" clId="{733C38A9-354A-4920-BAAF-9DA98254B7DB}" dt="2023-05-04T21:35:56.460" v="1164" actId="478"/>
          <ac:picMkLst>
            <pc:docMk/>
            <pc:sldMk cId="941324508" sldId="406"/>
            <ac:picMk id="10" creationId="{6B5AC6FC-98C7-B540-AC0F-BE05861619E3}"/>
          </ac:picMkLst>
        </pc:picChg>
      </pc:sldChg>
      <pc:sldChg chg="addSp modSp mod modNotesTx">
        <pc:chgData name="Borys Vulgarin" userId="09331745-ff7e-4bd7-b505-12993e263954" providerId="ADAL" clId="{733C38A9-354A-4920-BAAF-9DA98254B7DB}" dt="2023-05-03T00:05:47.904" v="474" actId="20577"/>
        <pc:sldMkLst>
          <pc:docMk/>
          <pc:sldMk cId="1492335480" sldId="407"/>
        </pc:sldMkLst>
        <pc:picChg chg="add mod">
          <ac:chgData name="Borys Vulgarin" userId="09331745-ff7e-4bd7-b505-12993e263954" providerId="ADAL" clId="{733C38A9-354A-4920-BAAF-9DA98254B7DB}" dt="2023-05-03T00:02:02.904" v="4" actId="1076"/>
          <ac:picMkLst>
            <pc:docMk/>
            <pc:sldMk cId="1492335480" sldId="407"/>
            <ac:picMk id="6" creationId="{AD8B68DA-8812-E025-E0B3-6B97E063FBCF}"/>
          </ac:picMkLst>
        </pc:picChg>
      </pc:sldChg>
      <pc:sldChg chg="addSp modSp mod modNotesTx">
        <pc:chgData name="Borys Vulgarin" userId="09331745-ff7e-4bd7-b505-12993e263954" providerId="ADAL" clId="{733C38A9-354A-4920-BAAF-9DA98254B7DB}" dt="2023-05-03T00:52:48.687" v="786" actId="20577"/>
        <pc:sldMkLst>
          <pc:docMk/>
          <pc:sldMk cId="483453874" sldId="408"/>
        </pc:sldMkLst>
        <pc:spChg chg="mod">
          <ac:chgData name="Borys Vulgarin" userId="09331745-ff7e-4bd7-b505-12993e263954" providerId="ADAL" clId="{733C38A9-354A-4920-BAAF-9DA98254B7DB}" dt="2023-05-03T00:50:04.014" v="476" actId="27636"/>
          <ac:spMkLst>
            <pc:docMk/>
            <pc:sldMk cId="483453874" sldId="408"/>
            <ac:spMk id="4" creationId="{8978A93A-534C-93A1-B699-68B2571BB525}"/>
          </ac:spMkLst>
        </pc:spChg>
        <pc:picChg chg="add mod">
          <ac:chgData name="Borys Vulgarin" userId="09331745-ff7e-4bd7-b505-12993e263954" providerId="ADAL" clId="{733C38A9-354A-4920-BAAF-9DA98254B7DB}" dt="2023-05-03T00:50:44.492" v="479" actId="1076"/>
          <ac:picMkLst>
            <pc:docMk/>
            <pc:sldMk cId="483453874" sldId="408"/>
            <ac:picMk id="6" creationId="{A4652D14-5401-A372-4BBF-25EE86DBB498}"/>
          </ac:picMkLst>
        </pc:picChg>
      </pc:sldChg>
      <pc:sldChg chg="modSp add del mod">
        <pc:chgData name="Borys Vulgarin" userId="09331745-ff7e-4bd7-b505-12993e263954" providerId="ADAL" clId="{733C38A9-354A-4920-BAAF-9DA98254B7DB}" dt="2023-05-03T01:29:01.407" v="1163" actId="2696"/>
        <pc:sldMkLst>
          <pc:docMk/>
          <pc:sldMk cId="1369149689" sldId="417"/>
        </pc:sldMkLst>
        <pc:spChg chg="mod">
          <ac:chgData name="Borys Vulgarin" userId="09331745-ff7e-4bd7-b505-12993e263954" providerId="ADAL" clId="{733C38A9-354A-4920-BAAF-9DA98254B7DB}" dt="2023-05-03T01:28:30.563" v="1162" actId="20577"/>
          <ac:spMkLst>
            <pc:docMk/>
            <pc:sldMk cId="1369149689" sldId="417"/>
            <ac:spMk id="2" creationId="{6D596811-184C-35A6-EDBC-9AAC7D507FDC}"/>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7AF1622F-5B2C-550B-05E2-E4E5BBB9CC6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CDCC83E0-442B-31C8-8178-A6ED59735BD1}"/>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7F43843-C227-49FE-B516-5A2BDE34F408}" type="datetimeFigureOut">
              <a:rPr lang="en-US" smtClean="0"/>
              <a:t>5/9/2023</a:t>
            </a:fld>
            <a:endParaRPr lang="en-US"/>
          </a:p>
        </p:txBody>
      </p:sp>
      <p:sp>
        <p:nvSpPr>
          <p:cNvPr id="4" name="Footer Placeholder 3">
            <a:extLst>
              <a:ext uri="{FF2B5EF4-FFF2-40B4-BE49-F238E27FC236}">
                <a16:creationId xmlns:a16="http://schemas.microsoft.com/office/drawing/2014/main" id="{80AB046B-5376-BAD3-BE6C-07EE75890098}"/>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272E2D41-D238-2CFF-ECA6-264E320A5AB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38E8636-90C1-4EC1-93B7-184A6FB4B511}" type="slidenum">
              <a:rPr lang="en-US" smtClean="0"/>
              <a:t>‹#›</a:t>
            </a:fld>
            <a:endParaRPr lang="en-US"/>
          </a:p>
        </p:txBody>
      </p:sp>
    </p:spTree>
    <p:extLst>
      <p:ext uri="{BB962C8B-B14F-4D97-AF65-F5344CB8AC3E}">
        <p14:creationId xmlns:p14="http://schemas.microsoft.com/office/powerpoint/2010/main" val="218793904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79284FC-2837-4B4C-B1E5-CA003E328D69}" type="datetimeFigureOut">
              <a:rPr lang="en-US" smtClean="0"/>
              <a:t>5/9/2023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497EBF-E0CE-7345-82A1-EA0793E76788}" type="slidenum">
              <a:rPr lang="en-US" smtClean="0"/>
              <a:t>‹#›</a:t>
            </a:fld>
            <a:endParaRPr lang="en-US"/>
          </a:p>
        </p:txBody>
      </p:sp>
    </p:spTree>
    <p:extLst>
      <p:ext uri="{BB962C8B-B14F-4D97-AF65-F5344CB8AC3E}">
        <p14:creationId xmlns:p14="http://schemas.microsoft.com/office/powerpoint/2010/main" val="10266954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marL="0" indent="0" algn="l">
              <a:buNone/>
            </a:pPr>
            <a:r>
              <a:rPr lang="en-US" sz="1100" b="0" i="0" u="none" strike="noStrike" baseline="0">
                <a:latin typeface="ArialMT"/>
              </a:rPr>
              <a:t>Currently, the lookup in arrays within CA 2E RP4 based functions is done using the LOOKUP opcode. However, the performance of this opcode is slow. IBM has come up with the %LOOKUP built-in function which is more efficient and</a:t>
            </a:r>
          </a:p>
          <a:p>
            <a:pPr marL="0" indent="0" algn="l">
              <a:buNone/>
            </a:pPr>
            <a:r>
              <a:rPr lang="en-US" sz="1100" b="0" i="0" u="none" strike="noStrike" baseline="0">
                <a:latin typeface="ArialMT"/>
              </a:rPr>
              <a:t>faster compared to the LOOKUP opcode due to the following two critical aspects underlying %</a:t>
            </a:r>
            <a:r>
              <a:rPr lang="en-US" sz="1100" b="0" i="0" u="none" strike="noStrike" baseline="0" err="1">
                <a:latin typeface="ArialMT"/>
              </a:rPr>
              <a:t>LOOKUPxx</a:t>
            </a:r>
            <a:r>
              <a:rPr lang="en-US" sz="1100" b="0" i="0" u="none" strike="noStrike" baseline="0">
                <a:latin typeface="ArialMT"/>
              </a:rPr>
              <a:t>:</a:t>
            </a:r>
          </a:p>
          <a:p>
            <a:pPr marL="0" indent="0" algn="l">
              <a:buNone/>
            </a:pPr>
            <a:endParaRPr lang="en-US" sz="1100" b="0" i="0" u="none" strike="noStrike" baseline="0">
              <a:latin typeface="ArialMT"/>
            </a:endParaRPr>
          </a:p>
          <a:p>
            <a:pPr marL="0" indent="0" algn="l">
              <a:buNone/>
            </a:pPr>
            <a:r>
              <a:rPr lang="en-US" sz="1100" b="0" i="0" u="none" strike="noStrike" baseline="0">
                <a:latin typeface="ArialMT"/>
              </a:rPr>
              <a:t>• A faster binary search</a:t>
            </a:r>
          </a:p>
          <a:p>
            <a:pPr marL="0" indent="0" algn="l">
              <a:buNone/>
            </a:pPr>
            <a:endParaRPr lang="en-US" sz="1100" b="0" i="0" u="none" strike="noStrike" baseline="0">
              <a:latin typeface="ArialMT"/>
            </a:endParaRPr>
          </a:p>
          <a:p>
            <a:pPr marL="0" indent="0" algn="l">
              <a:buNone/>
            </a:pPr>
            <a:r>
              <a:rPr lang="en-US" sz="1100" b="0" i="0" u="none" strike="noStrike" baseline="0">
                <a:latin typeface="ArialMT"/>
              </a:rPr>
              <a:t>• Limiting the number of array elements to search for, as specified by its fourth parameter, as against an older LOOKUP</a:t>
            </a:r>
          </a:p>
          <a:p>
            <a:pPr marL="0" indent="0" algn="l">
              <a:buNone/>
            </a:pPr>
            <a:r>
              <a:rPr lang="en-US" sz="1100" b="0" i="0" u="none" strike="noStrike" baseline="0">
                <a:latin typeface="ArialMT"/>
              </a:rPr>
              <a:t>opcode that searches the entire array</a:t>
            </a:r>
          </a:p>
          <a:p>
            <a:pPr marL="0" indent="0" algn="l">
              <a:buNone/>
            </a:pPr>
            <a:r>
              <a:rPr lang="en-US" sz="1100" b="0" i="0" u="none" strike="noStrike" baseline="0">
                <a:latin typeface="ArialMT"/>
              </a:rPr>
              <a:t>Changes have been made to replace the generation of LOOKUP opcode with the more modern %LOOKUP opcode, in</a:t>
            </a:r>
          </a:p>
          <a:p>
            <a:pPr marL="0" indent="0" algn="l">
              <a:buNone/>
            </a:pPr>
            <a:r>
              <a:rPr lang="en-US" sz="1100" b="0" i="0" u="none" strike="noStrike" baseline="0">
                <a:latin typeface="ArialMT"/>
              </a:rPr>
              <a:t>functions that have the target generation language as RP4.</a:t>
            </a:r>
          </a:p>
          <a:p>
            <a:pPr algn="l"/>
            <a:endParaRPr lang="en-US" sz="1100"/>
          </a:p>
        </p:txBody>
      </p:sp>
      <p:sp>
        <p:nvSpPr>
          <p:cNvPr id="4" name="Slide Number Placeholder 3"/>
          <p:cNvSpPr>
            <a:spLocks noGrp="1"/>
          </p:cNvSpPr>
          <p:nvPr>
            <p:ph type="sldNum" sz="quarter" idx="5"/>
          </p:nvPr>
        </p:nvSpPr>
        <p:spPr/>
        <p:txBody>
          <a:bodyPr/>
          <a:lstStyle/>
          <a:p>
            <a:fld id="{AF497EBF-E0CE-7345-82A1-EA0793E76788}" type="slidenum">
              <a:rPr lang="en-US" smtClean="0"/>
              <a:t>5</a:t>
            </a:fld>
            <a:endParaRPr lang="en-US"/>
          </a:p>
        </p:txBody>
      </p:sp>
    </p:spTree>
    <p:extLst>
      <p:ext uri="{BB962C8B-B14F-4D97-AF65-F5344CB8AC3E}">
        <p14:creationId xmlns:p14="http://schemas.microsoft.com/office/powerpoint/2010/main" val="319171194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enhancement, users can now have a better control on the change audit information and compiler directives</a:t>
            </a:r>
          </a:p>
          <a:p>
            <a:pPr algn="l"/>
            <a:r>
              <a:rPr lang="en-US" sz="1800" b="0" i="0" u="none" strike="noStrike" baseline="0">
                <a:latin typeface="ArialMT"/>
              </a:rPr>
              <a:t>of function object, when object type is toggled between *PGM and *MODULE and vice versa. This helps to improve audit</a:t>
            </a:r>
          </a:p>
          <a:p>
            <a:pPr algn="l"/>
            <a:r>
              <a:rPr lang="en-US" sz="1800" b="0" i="0" u="none" strike="noStrike" baseline="0">
                <a:latin typeface="ArialMT"/>
              </a:rPr>
              <a:t>tracking by tracing last change user to toggle the object type and reduce rework by saving any compiler directives prior to</a:t>
            </a:r>
          </a:p>
          <a:p>
            <a:pPr algn="l"/>
            <a:r>
              <a:rPr lang="en-US" sz="1800" b="0" i="0" u="none" strike="noStrike" baseline="0">
                <a:latin typeface="ArialMT"/>
              </a:rPr>
              <a:t>toggle.</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14</a:t>
            </a:fld>
            <a:endParaRPr lang="en-US"/>
          </a:p>
        </p:txBody>
      </p:sp>
    </p:spTree>
    <p:extLst>
      <p:ext uri="{BB962C8B-B14F-4D97-AF65-F5344CB8AC3E}">
        <p14:creationId xmlns:p14="http://schemas.microsoft.com/office/powerpoint/2010/main" val="38257462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enhancement, users can now have a better control on the change audit information and compiler directives</a:t>
            </a:r>
          </a:p>
          <a:p>
            <a:pPr algn="l"/>
            <a:r>
              <a:rPr lang="en-US" sz="1800" b="0" i="0" u="none" strike="noStrike" baseline="0">
                <a:latin typeface="ArialMT"/>
              </a:rPr>
              <a:t>of function object, when object type is toggled between *PGM and *MODULE and vice versa. This helps to improve audit</a:t>
            </a:r>
          </a:p>
          <a:p>
            <a:pPr algn="l"/>
            <a:r>
              <a:rPr lang="en-US" sz="1800" b="0" i="0" u="none" strike="noStrike" baseline="0">
                <a:latin typeface="ArialMT"/>
              </a:rPr>
              <a:t>tracking by tracing last change user to toggle the object type and reduce rework by saving any compiler directives prior to</a:t>
            </a:r>
          </a:p>
          <a:p>
            <a:pPr algn="l"/>
            <a:r>
              <a:rPr lang="en-US" sz="1800" b="0" i="0" u="none" strike="noStrike" baseline="0">
                <a:latin typeface="ArialMT"/>
              </a:rPr>
              <a:t>toggle.</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15</a:t>
            </a:fld>
            <a:endParaRPr lang="en-US"/>
          </a:p>
        </p:txBody>
      </p:sp>
    </p:spTree>
    <p:extLst>
      <p:ext uri="{BB962C8B-B14F-4D97-AF65-F5344CB8AC3E}">
        <p14:creationId xmlns:p14="http://schemas.microsoft.com/office/powerpoint/2010/main" val="28996467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enhancement, user now have the ability to log details of actual users changing an object other than an</a:t>
            </a:r>
          </a:p>
          <a:p>
            <a:pPr algn="l"/>
            <a:r>
              <a:rPr lang="en-US" sz="1800" b="0" i="0" u="none" strike="noStrike" baseline="0">
                <a:latin typeface="ArialMT"/>
              </a:rPr>
              <a:t>Administrator on the Display Model Object Details screen while promoting objects. This helps to get more accurate</a:t>
            </a:r>
          </a:p>
          <a:p>
            <a:pPr algn="l"/>
            <a:r>
              <a:rPr lang="en-US" sz="1800" b="0" i="0" u="none" strike="noStrike" baseline="0">
                <a:latin typeface="ArialMT"/>
              </a:rPr>
              <a:t>change audit information while promoting an object for easier backtracking.</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16</a:t>
            </a:fld>
            <a:endParaRPr lang="en-US"/>
          </a:p>
        </p:txBody>
      </p:sp>
    </p:spTree>
    <p:extLst>
      <p:ext uri="{BB962C8B-B14F-4D97-AF65-F5344CB8AC3E}">
        <p14:creationId xmlns:p14="http://schemas.microsoft.com/office/powerpoint/2010/main" val="96992334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The current implementation provides the ability to control generation of comments in the function at a more granular</a:t>
            </a:r>
          </a:p>
          <a:p>
            <a:pPr algn="l"/>
            <a:r>
              <a:rPr lang="en-US" sz="1800" b="0" i="0" u="none" strike="noStrike" baseline="0">
                <a:latin typeface="ArialMT"/>
              </a:rPr>
              <a:t>function level, rather than the previous model only level. This is helpful to retain comments at the model level and</a:t>
            </a:r>
          </a:p>
          <a:p>
            <a:pPr algn="l"/>
            <a:r>
              <a:rPr lang="en-US" sz="1800" b="0" i="0" u="none" strike="noStrike" baseline="0">
                <a:latin typeface="ArialMT"/>
              </a:rPr>
              <a:t>suppress comments for large legacy function(s) where refactoring might not be an option and comment removal is only</a:t>
            </a:r>
          </a:p>
          <a:p>
            <a:pPr algn="l"/>
            <a:r>
              <a:rPr lang="en-US" sz="1800" b="0" i="0" u="none" strike="noStrike" baseline="0">
                <a:latin typeface="ArialMT"/>
              </a:rPr>
              <a:t>way to successfully generate and compile such function(s).</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17</a:t>
            </a:fld>
            <a:endParaRPr lang="en-US"/>
          </a:p>
        </p:txBody>
      </p:sp>
    </p:spTree>
    <p:extLst>
      <p:ext uri="{BB962C8B-B14F-4D97-AF65-F5344CB8AC3E}">
        <p14:creationId xmlns:p14="http://schemas.microsoft.com/office/powerpoint/2010/main" val="27097059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enhancement, existing positioner functionality on the </a:t>
            </a:r>
            <a:r>
              <a:rPr lang="en-US" sz="1800" b="1" i="0" u="none" strike="noStrike" baseline="0">
                <a:latin typeface="Arial-BoldMT"/>
              </a:rPr>
              <a:t>“EDIT MESSAGE FUNCTIONS</a:t>
            </a:r>
            <a:r>
              <a:rPr lang="en-US" sz="1800" b="0" i="0" u="none" strike="noStrike" baseline="0">
                <a:latin typeface="ArialMT"/>
              </a:rPr>
              <a:t>” screen is now</a:t>
            </a:r>
          </a:p>
          <a:p>
            <a:pPr algn="l"/>
            <a:r>
              <a:rPr lang="en-US" sz="1800" b="0" i="0" u="none" strike="noStrike" baseline="0">
                <a:latin typeface="ArialMT"/>
              </a:rPr>
              <a:t>enhanced to include </a:t>
            </a:r>
            <a:r>
              <a:rPr lang="en-US" sz="1800" b="0" i="0" u="none" strike="noStrike" baseline="0" err="1">
                <a:latin typeface="ArialMT"/>
              </a:rPr>
              <a:t>matchcode</a:t>
            </a:r>
            <a:r>
              <a:rPr lang="en-US" sz="1800" b="0" i="0" u="none" strike="noStrike" baseline="0">
                <a:latin typeface="ArialMT"/>
              </a:rPr>
              <a:t> searching, that is, the capability to select a subset of messages containing a particular</a:t>
            </a:r>
          </a:p>
          <a:p>
            <a:pPr algn="l"/>
            <a:r>
              <a:rPr lang="en-US" sz="1800" b="0" i="0" u="none" strike="noStrike" baseline="0">
                <a:latin typeface="ArialMT"/>
              </a:rPr>
              <a:t>pattern specified with %’s, like </a:t>
            </a:r>
            <a:r>
              <a:rPr lang="en-US" sz="1800" b="1" i="0" u="none" strike="noStrike" baseline="0">
                <a:latin typeface="Arial-BoldMT"/>
              </a:rPr>
              <a:t>%&lt;</a:t>
            </a:r>
            <a:r>
              <a:rPr lang="en-US" sz="1800" b="1" i="0" u="none" strike="noStrike" baseline="0" err="1">
                <a:latin typeface="Arial-BoldMT"/>
              </a:rPr>
              <a:t>contains_text</a:t>
            </a:r>
            <a:r>
              <a:rPr lang="en-US" sz="1800" b="1" i="0" u="none" strike="noStrike" baseline="0">
                <a:latin typeface="Arial-BoldMT"/>
              </a:rPr>
              <a:t>&gt;%, </a:t>
            </a:r>
            <a:r>
              <a:rPr lang="en-US" sz="1800" b="0" i="0" u="none" strike="noStrike" baseline="0">
                <a:latin typeface="ArialMT"/>
              </a:rPr>
              <a:t>on the positioner field. This improves developer productivity</a:t>
            </a:r>
          </a:p>
          <a:p>
            <a:pPr algn="l"/>
            <a:r>
              <a:rPr lang="en-US" sz="1800" b="0" i="0" u="none" strike="noStrike" baseline="0">
                <a:latin typeface="ArialMT"/>
              </a:rPr>
              <a:t>and saves time when there are lot of messages in a model and there is a need to work with subsets containing only a</a:t>
            </a:r>
          </a:p>
          <a:p>
            <a:pPr algn="l"/>
            <a:r>
              <a:rPr lang="en-US" sz="1800" b="0" i="0" u="none" strike="noStrike" baseline="0">
                <a:latin typeface="ArialMT"/>
              </a:rPr>
              <a:t>particular text.</a:t>
            </a:r>
          </a:p>
          <a:p>
            <a:pPr algn="l"/>
            <a:r>
              <a:rPr lang="en-US" sz="1800" b="0" i="0" u="none" strike="noStrike" baseline="0">
                <a:latin typeface="ArialMT"/>
              </a:rPr>
              <a:t> </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18</a:t>
            </a:fld>
            <a:endParaRPr lang="en-US"/>
          </a:p>
        </p:txBody>
      </p:sp>
    </p:spTree>
    <p:extLst>
      <p:ext uri="{BB962C8B-B14F-4D97-AF65-F5344CB8AC3E}">
        <p14:creationId xmlns:p14="http://schemas.microsoft.com/office/powerpoint/2010/main" val="140120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1" i="0" u="none" strike="noStrike" baseline="0">
                <a:latin typeface="Arial-BoldMT"/>
              </a:rPr>
              <a:t>Positioner Field on DISPLAY UNREFERENCED FIELDS screen</a:t>
            </a:r>
          </a:p>
          <a:p>
            <a:pPr algn="l"/>
            <a:endParaRPr lang="en-US" sz="1800" b="1" i="0" u="none" strike="noStrike" baseline="0">
              <a:latin typeface="Arial-BoldMT"/>
            </a:endParaRPr>
          </a:p>
          <a:p>
            <a:pPr algn="l"/>
            <a:r>
              <a:rPr lang="en-US" sz="1800" b="0" i="0" u="none" strike="noStrike" baseline="0">
                <a:latin typeface="ArialMT"/>
              </a:rPr>
              <a:t>As part of this enhancement, new positioner functionality has been introduced for the “</a:t>
            </a:r>
            <a:r>
              <a:rPr lang="en-US" sz="1800" b="1" i="0" u="none" strike="noStrike" baseline="0">
                <a:latin typeface="Arial-BoldMT"/>
              </a:rPr>
              <a:t>DISPLAY UNREFERENCED</a:t>
            </a:r>
          </a:p>
          <a:p>
            <a:pPr algn="l"/>
            <a:r>
              <a:rPr lang="en-US" sz="1800" b="1" i="0" u="none" strike="noStrike" baseline="0">
                <a:latin typeface="Arial-BoldMT"/>
              </a:rPr>
              <a:t>FIELDS</a:t>
            </a:r>
            <a:r>
              <a:rPr lang="en-US" sz="1800" b="0" i="0" u="none" strike="noStrike" baseline="0">
                <a:latin typeface="ArialMT"/>
              </a:rPr>
              <a:t>” screen to easily position the desired field/filter for the selected field(s). This improves developer productivity and</a:t>
            </a:r>
          </a:p>
          <a:p>
            <a:pPr algn="l"/>
            <a:r>
              <a:rPr lang="en-US" sz="1800" b="0" i="0" u="none" strike="noStrike" baseline="0">
                <a:latin typeface="ArialMT"/>
              </a:rPr>
              <a:t>saves time while dealing with certain field/selection of fields from a large set of unreferenced fields in a model.</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19</a:t>
            </a:fld>
            <a:endParaRPr lang="en-US"/>
          </a:p>
        </p:txBody>
      </p:sp>
    </p:spTree>
    <p:extLst>
      <p:ext uri="{BB962C8B-B14F-4D97-AF65-F5344CB8AC3E}">
        <p14:creationId xmlns:p14="http://schemas.microsoft.com/office/powerpoint/2010/main" val="14988701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enhancement, the scalability of Web Option is now improved. Maximum number of Web Option server jobs</a:t>
            </a:r>
          </a:p>
          <a:p>
            <a:pPr algn="l"/>
            <a:r>
              <a:rPr lang="en-US" sz="1800" b="0" i="0" u="none" strike="noStrike" baseline="0">
                <a:latin typeface="ArialMT"/>
              </a:rPr>
              <a:t>has been increased from 500 to 2000 and maximum number of Web Option sessions from 9999 to 20000.</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20</a:t>
            </a:fld>
            <a:endParaRPr lang="en-US"/>
          </a:p>
        </p:txBody>
      </p:sp>
    </p:spTree>
    <p:extLst>
      <p:ext uri="{BB962C8B-B14F-4D97-AF65-F5344CB8AC3E}">
        <p14:creationId xmlns:p14="http://schemas.microsoft.com/office/powerpoint/2010/main" val="13310761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feature, user will now have the ability to conditionally generate the "OPTIMIZE for n ROWS" clause in</a:t>
            </a:r>
          </a:p>
          <a:p>
            <a:pPr algn="l"/>
            <a:r>
              <a:rPr lang="en-US" sz="1800" b="0" i="0" u="none" strike="noStrike" baseline="0">
                <a:latin typeface="ArialMT"/>
              </a:rPr>
              <a:t>generated SQL.</a:t>
            </a:r>
          </a:p>
          <a:p>
            <a:pPr algn="l"/>
            <a:endParaRPr lang="en-US" sz="1800" b="0" i="0" u="none" strike="noStrike" baseline="0">
              <a:latin typeface="ArialMT"/>
            </a:endParaRPr>
          </a:p>
          <a:p>
            <a:pPr algn="l"/>
            <a:r>
              <a:rPr lang="en-US" sz="1800" b="0" i="0" u="none" strike="noStrike" baseline="0">
                <a:latin typeface="ArialMT"/>
              </a:rPr>
              <a:t>users can now control database access based on individual file generation mode. Now, in an</a:t>
            </a:r>
          </a:p>
          <a:p>
            <a:pPr algn="l"/>
            <a:r>
              <a:rPr lang="en-US" sz="1800" b="0" i="0" u="none" strike="noStrike" baseline="0">
                <a:latin typeface="ArialMT"/>
              </a:rPr>
              <a:t>external function, you can mix and match RLA and SQL access which was not feasible earlier.</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21</a:t>
            </a:fld>
            <a:endParaRPr lang="en-US"/>
          </a:p>
        </p:txBody>
      </p:sp>
    </p:spTree>
    <p:extLst>
      <p:ext uri="{BB962C8B-B14F-4D97-AF65-F5344CB8AC3E}">
        <p14:creationId xmlns:p14="http://schemas.microsoft.com/office/powerpoint/2010/main" val="16760787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feature, user will now have the ability to conditionally generate the "OPTIMIZE for n ROWS" clause in</a:t>
            </a:r>
          </a:p>
          <a:p>
            <a:pPr algn="l"/>
            <a:r>
              <a:rPr lang="en-US" sz="1800" b="0" i="0" u="none" strike="noStrike" baseline="0">
                <a:latin typeface="ArialMT"/>
              </a:rPr>
              <a:t>generated SQL.</a:t>
            </a:r>
          </a:p>
          <a:p>
            <a:pPr algn="l"/>
            <a:endParaRPr lang="en-US" sz="1800" b="0" i="0" u="none" strike="noStrike" baseline="0">
              <a:latin typeface="ArialMT"/>
            </a:endParaRPr>
          </a:p>
          <a:p>
            <a:pPr algn="l"/>
            <a:r>
              <a:rPr lang="en-US" sz="1800" b="0" i="0" u="none" strike="noStrike" baseline="0">
                <a:latin typeface="ArialMT"/>
              </a:rPr>
              <a:t>users can now control database access based on individual file generation mode. Now, in an</a:t>
            </a:r>
          </a:p>
          <a:p>
            <a:pPr algn="l"/>
            <a:r>
              <a:rPr lang="en-US" sz="1800" b="0" i="0" u="none" strike="noStrike" baseline="0">
                <a:latin typeface="ArialMT"/>
              </a:rPr>
              <a:t>external function, you can mix and match RLA and SQL access which was not feasible earlier.</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22</a:t>
            </a:fld>
            <a:endParaRPr lang="en-US"/>
          </a:p>
        </p:txBody>
      </p:sp>
    </p:spTree>
    <p:extLst>
      <p:ext uri="{BB962C8B-B14F-4D97-AF65-F5344CB8AC3E}">
        <p14:creationId xmlns:p14="http://schemas.microsoft.com/office/powerpoint/2010/main" val="32019705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As part of this feature, user will now have the ability to conditionally generate the "OPTIMIZE for n ROWS" clause in</a:t>
            </a:r>
          </a:p>
          <a:p>
            <a:pPr algn="l"/>
            <a:r>
              <a:rPr lang="en-US" sz="1800" b="0" i="0" u="none" strike="noStrike" baseline="0">
                <a:latin typeface="ArialMT"/>
              </a:rPr>
              <a:t>generated SQL.</a:t>
            </a:r>
          </a:p>
          <a:p>
            <a:pPr algn="l"/>
            <a:endParaRPr lang="en-US" sz="1800" b="0" i="0" u="none" strike="noStrike" baseline="0">
              <a:latin typeface="ArialMT"/>
            </a:endParaRPr>
          </a:p>
          <a:p>
            <a:pPr algn="l"/>
            <a:r>
              <a:rPr lang="en-US" sz="1800" b="0" i="0" u="none" strike="noStrike" baseline="0">
                <a:latin typeface="ArialMT"/>
              </a:rPr>
              <a:t>users can now control database access based on individual file generation mode. Now, in an</a:t>
            </a:r>
          </a:p>
          <a:p>
            <a:pPr algn="l"/>
            <a:r>
              <a:rPr lang="en-US" sz="1800" b="0" i="0" u="none" strike="noStrike" baseline="0">
                <a:latin typeface="ArialMT"/>
              </a:rPr>
              <a:t>external function, you can mix and match RLA and SQL access which was not feasible earlier.</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23</a:t>
            </a:fld>
            <a:endParaRPr lang="en-US"/>
          </a:p>
        </p:txBody>
      </p:sp>
    </p:spTree>
    <p:extLst>
      <p:ext uri="{BB962C8B-B14F-4D97-AF65-F5344CB8AC3E}">
        <p14:creationId xmlns:p14="http://schemas.microsoft.com/office/powerpoint/2010/main" val="2876321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marL="0" indent="0" algn="l">
              <a:buNone/>
            </a:pPr>
            <a:r>
              <a:rPr lang="en-US" sz="1100" b="0" i="0" u="none" strike="noStrike" baseline="0">
                <a:latin typeface="ArialMT"/>
              </a:rPr>
              <a:t>Currently, the lookup in arrays within CA 2E RP4 based functions is done using the LOOKUP opcode. However, the performance of this opcode is slow. IBM has come up with the %LOOKUP built-in function which is more efficient and</a:t>
            </a:r>
          </a:p>
          <a:p>
            <a:pPr marL="0" indent="0" algn="l">
              <a:buNone/>
            </a:pPr>
            <a:r>
              <a:rPr lang="en-US" sz="1100" b="0" i="0" u="none" strike="noStrike" baseline="0">
                <a:latin typeface="ArialMT"/>
              </a:rPr>
              <a:t>faster compared to the LOOKUP opcode due to the following two critical aspects underlying %</a:t>
            </a:r>
            <a:r>
              <a:rPr lang="en-US" sz="1100" b="0" i="0" u="none" strike="noStrike" baseline="0" err="1">
                <a:latin typeface="ArialMT"/>
              </a:rPr>
              <a:t>LOOKUPxx</a:t>
            </a:r>
            <a:r>
              <a:rPr lang="en-US" sz="1100" b="0" i="0" u="none" strike="noStrike" baseline="0">
                <a:latin typeface="ArialMT"/>
              </a:rPr>
              <a:t>:</a:t>
            </a:r>
          </a:p>
          <a:p>
            <a:pPr marL="0" indent="0" algn="l">
              <a:buNone/>
            </a:pPr>
            <a:endParaRPr lang="en-US" sz="1100" b="0" i="0" u="none" strike="noStrike" baseline="0">
              <a:latin typeface="ArialMT"/>
            </a:endParaRPr>
          </a:p>
          <a:p>
            <a:pPr marL="0" indent="0" algn="l">
              <a:buNone/>
            </a:pPr>
            <a:r>
              <a:rPr lang="en-US" sz="1100" b="0" i="0" u="none" strike="noStrike" baseline="0">
                <a:latin typeface="ArialMT"/>
              </a:rPr>
              <a:t>• A faster binary search</a:t>
            </a:r>
          </a:p>
          <a:p>
            <a:pPr marL="0" indent="0" algn="l">
              <a:buNone/>
            </a:pPr>
            <a:endParaRPr lang="en-US" sz="1100" b="0" i="0" u="none" strike="noStrike" baseline="0">
              <a:latin typeface="ArialMT"/>
            </a:endParaRPr>
          </a:p>
          <a:p>
            <a:pPr marL="0" indent="0" algn="l">
              <a:buNone/>
            </a:pPr>
            <a:r>
              <a:rPr lang="en-US" sz="1100" b="0" i="0" u="none" strike="noStrike" baseline="0">
                <a:latin typeface="ArialMT"/>
              </a:rPr>
              <a:t>• Limiting the number of array elements to search for, as specified by its fourth parameter, as against an older LOOKUP</a:t>
            </a:r>
          </a:p>
          <a:p>
            <a:pPr marL="0" indent="0" algn="l">
              <a:buNone/>
            </a:pPr>
            <a:r>
              <a:rPr lang="en-US" sz="1100" b="0" i="0" u="none" strike="noStrike" baseline="0">
                <a:latin typeface="ArialMT"/>
              </a:rPr>
              <a:t>opcode that searches the entire array</a:t>
            </a:r>
          </a:p>
          <a:p>
            <a:pPr marL="0" indent="0" algn="l">
              <a:buNone/>
            </a:pPr>
            <a:r>
              <a:rPr lang="en-US" sz="1100" b="0" i="0" u="none" strike="noStrike" baseline="0">
                <a:latin typeface="ArialMT"/>
              </a:rPr>
              <a:t>Changes have been made to replace the generation of LOOKUP opcode with the more modern %LOOKUP opcode, in</a:t>
            </a:r>
          </a:p>
          <a:p>
            <a:pPr marL="0" indent="0" algn="l">
              <a:buNone/>
            </a:pPr>
            <a:r>
              <a:rPr lang="en-US" sz="1100" b="0" i="0" u="none" strike="noStrike" baseline="0">
                <a:latin typeface="ArialMT"/>
              </a:rPr>
              <a:t>functions that have the target generation language as RP4.</a:t>
            </a:r>
          </a:p>
          <a:p>
            <a:pPr algn="l"/>
            <a:endParaRPr lang="en-US" sz="1100"/>
          </a:p>
        </p:txBody>
      </p:sp>
      <p:sp>
        <p:nvSpPr>
          <p:cNvPr id="4" name="Slide Number Placeholder 3"/>
          <p:cNvSpPr>
            <a:spLocks noGrp="1"/>
          </p:cNvSpPr>
          <p:nvPr>
            <p:ph type="sldNum" sz="quarter" idx="5"/>
          </p:nvPr>
        </p:nvSpPr>
        <p:spPr/>
        <p:txBody>
          <a:bodyPr/>
          <a:lstStyle/>
          <a:p>
            <a:fld id="{AF497EBF-E0CE-7345-82A1-EA0793E76788}" type="slidenum">
              <a:rPr lang="en-US" smtClean="0"/>
              <a:t>6</a:t>
            </a:fld>
            <a:endParaRPr lang="en-US"/>
          </a:p>
        </p:txBody>
      </p:sp>
    </p:spTree>
    <p:extLst>
      <p:ext uri="{BB962C8B-B14F-4D97-AF65-F5344CB8AC3E}">
        <p14:creationId xmlns:p14="http://schemas.microsoft.com/office/powerpoint/2010/main" val="26093785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If you are generating Webservices with 2E</a:t>
            </a:r>
          </a:p>
          <a:p>
            <a:endParaRPr lang="en-US"/>
          </a:p>
          <a:p>
            <a:pPr algn="l"/>
            <a:r>
              <a:rPr lang="en-US" sz="1800" b="0" i="0" u="none" strike="noStrike" baseline="0">
                <a:latin typeface="ArialMT"/>
              </a:rPr>
              <a:t>As part of this feature, users can now have valid model based names on the deployed web service interface, instead of</a:t>
            </a:r>
          </a:p>
          <a:p>
            <a:pPr algn="l"/>
            <a:r>
              <a:rPr lang="en-US" sz="1800" b="0" i="0" u="none" strike="noStrike" baseline="0">
                <a:latin typeface="ArialMT"/>
              </a:rPr>
              <a:t>meaningless generated names. This will help web service clients to more easily interface with CA 2E based web services.</a:t>
            </a:r>
          </a:p>
          <a:p>
            <a:pPr algn="l"/>
            <a:endParaRPr lang="en-US" sz="1800" b="0" i="0" u="none" strike="noStrike" baseline="0">
              <a:latin typeface="ArialMT"/>
            </a:endParaRPr>
          </a:p>
          <a:p>
            <a:pPr algn="l"/>
            <a:endParaRPr lang="en-US" sz="1800" b="0" i="0" u="none" strike="noStrike" baseline="0">
              <a:latin typeface="ArialMT"/>
            </a:endParaRPr>
          </a:p>
          <a:p>
            <a:pPr algn="l"/>
            <a:r>
              <a:rPr lang="en-US" sz="1800" b="0" i="0" u="none" strike="noStrike" baseline="0">
                <a:latin typeface="ArialMT"/>
              </a:rPr>
              <a:t>As part of this feature, user will now be able to deploy CA 2E business logic (bound in a *SRVPGM) as a RESTful web</a:t>
            </a:r>
          </a:p>
          <a:p>
            <a:pPr algn="l"/>
            <a:r>
              <a:rPr lang="en-US" sz="1800" b="0" i="0" u="none" strike="noStrike" baseline="0">
                <a:latin typeface="ArialMT"/>
              </a:rPr>
              <a:t>service.</a:t>
            </a:r>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24</a:t>
            </a:fld>
            <a:endParaRPr lang="en-US"/>
          </a:p>
        </p:txBody>
      </p:sp>
    </p:spTree>
    <p:extLst>
      <p:ext uri="{BB962C8B-B14F-4D97-AF65-F5344CB8AC3E}">
        <p14:creationId xmlns:p14="http://schemas.microsoft.com/office/powerpoint/2010/main" val="208174388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800" b="0" i="0" u="none" strike="noStrike" baseline="0">
                <a:latin typeface="ArialMT"/>
              </a:rPr>
              <a:t>Changes have been carried out to remove license checks for CA 2E family of products. These changes will be applicable</a:t>
            </a:r>
          </a:p>
          <a:p>
            <a:pPr algn="l"/>
            <a:r>
              <a:rPr lang="en-US" sz="1800" b="0" i="0" u="none" strike="noStrike" baseline="0">
                <a:latin typeface="ArialMT"/>
              </a:rPr>
              <a:t>after the latest CA 2E r8.7.1 is applied.</a:t>
            </a:r>
          </a:p>
          <a:p>
            <a:pPr algn="l"/>
            <a:endParaRPr lang="en-US" sz="1800" b="0" i="0" u="none" strike="noStrike" baseline="0">
              <a:latin typeface="ArialMT"/>
            </a:endParaRPr>
          </a:p>
          <a:p>
            <a:pPr algn="l"/>
            <a:r>
              <a:rPr lang="en-US" sz="1800" b="0" i="0" u="none" strike="noStrike" baseline="0">
                <a:latin typeface="ArialMT"/>
              </a:rPr>
              <a:t>The Y2871AC and Y1871AC libraries must be present in the library lists/job</a:t>
            </a:r>
          </a:p>
          <a:p>
            <a:pPr algn="l"/>
            <a:r>
              <a:rPr lang="en-US" sz="1800" b="0" i="0" u="none" strike="noStrike" baseline="0">
                <a:latin typeface="ArialMT"/>
              </a:rPr>
              <a:t>descriptions being used to prevent the license checks from happening.</a:t>
            </a:r>
          </a:p>
          <a:p>
            <a:pPr algn="l"/>
            <a:endParaRPr lang="en-US" sz="1800" b="0" i="0" u="none" strike="noStrike" baseline="0">
              <a:latin typeface="ArialMT"/>
            </a:endParaRPr>
          </a:p>
          <a:p>
            <a:pPr algn="l"/>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25</a:t>
            </a:fld>
            <a:endParaRPr lang="en-US"/>
          </a:p>
        </p:txBody>
      </p:sp>
    </p:spTree>
    <p:extLst>
      <p:ext uri="{BB962C8B-B14F-4D97-AF65-F5344CB8AC3E}">
        <p14:creationId xmlns:p14="http://schemas.microsoft.com/office/powerpoint/2010/main" val="4150146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497EBF-E0CE-7345-82A1-EA0793E76788}" type="slidenum">
              <a:rPr lang="en-US" smtClean="0"/>
              <a:t>26</a:t>
            </a:fld>
            <a:endParaRPr lang="en-US"/>
          </a:p>
        </p:txBody>
      </p:sp>
    </p:spTree>
    <p:extLst>
      <p:ext uri="{BB962C8B-B14F-4D97-AF65-F5344CB8AC3E}">
        <p14:creationId xmlns:p14="http://schemas.microsoft.com/office/powerpoint/2010/main" val="230405138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make this functionality work you can double click on the “Go Sub” statement which locate the subroutine in the AD, in case you would like to go back from where the “Go Sub” statement was you can use the shortcut “CTRL+B” or the Edit menu and the option “</a:t>
            </a:r>
            <a:r>
              <a:rPr lang="en-US" err="1"/>
              <a:t>MoveBack</a:t>
            </a:r>
            <a:r>
              <a:rPr lang="en-US"/>
              <a:t> to </a:t>
            </a:r>
            <a:r>
              <a:rPr lang="en-US" err="1"/>
              <a:t>GoSub</a:t>
            </a:r>
            <a:r>
              <a:rPr lang="en-US"/>
              <a:t>” option.</a:t>
            </a:r>
          </a:p>
        </p:txBody>
      </p:sp>
      <p:sp>
        <p:nvSpPr>
          <p:cNvPr id="4" name="Slide Number Placeholder 3"/>
          <p:cNvSpPr>
            <a:spLocks noGrp="1"/>
          </p:cNvSpPr>
          <p:nvPr>
            <p:ph type="sldNum" sz="quarter" idx="5"/>
          </p:nvPr>
        </p:nvSpPr>
        <p:spPr/>
        <p:txBody>
          <a:bodyPr/>
          <a:lstStyle/>
          <a:p>
            <a:fld id="{AF497EBF-E0CE-7345-82A1-EA0793E76788}" type="slidenum">
              <a:rPr lang="en-US" smtClean="0"/>
              <a:t>29</a:t>
            </a:fld>
            <a:endParaRPr lang="en-US"/>
          </a:p>
        </p:txBody>
      </p:sp>
    </p:spTree>
    <p:extLst>
      <p:ext uri="{BB962C8B-B14F-4D97-AF65-F5344CB8AC3E}">
        <p14:creationId xmlns:p14="http://schemas.microsoft.com/office/powerpoint/2010/main" val="161186486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In order to find a object in the object browser, you can just highlight one object in the body of the object browser and type quickly the name of the object to be found.</a:t>
            </a:r>
          </a:p>
          <a:p>
            <a:r>
              <a:rPr lang="en-US"/>
              <a:t>This functionality has been improve considering that before this, you can just find base on the first character you type.</a:t>
            </a:r>
          </a:p>
        </p:txBody>
      </p:sp>
      <p:sp>
        <p:nvSpPr>
          <p:cNvPr id="4" name="Slide Number Placeholder 3"/>
          <p:cNvSpPr>
            <a:spLocks noGrp="1"/>
          </p:cNvSpPr>
          <p:nvPr>
            <p:ph type="sldNum" sz="quarter" idx="5"/>
          </p:nvPr>
        </p:nvSpPr>
        <p:spPr/>
        <p:txBody>
          <a:bodyPr/>
          <a:lstStyle/>
          <a:p>
            <a:fld id="{AF497EBF-E0CE-7345-82A1-EA0793E76788}" type="slidenum">
              <a:rPr lang="en-US" smtClean="0"/>
              <a:t>30</a:t>
            </a:fld>
            <a:endParaRPr lang="en-US"/>
          </a:p>
        </p:txBody>
      </p:sp>
    </p:spTree>
    <p:extLst>
      <p:ext uri="{BB962C8B-B14F-4D97-AF65-F5344CB8AC3E}">
        <p14:creationId xmlns:p14="http://schemas.microsoft.com/office/powerpoint/2010/main" val="41953295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This feature is going to help the Plex developer when there are multiple platforms for the same Local Model.</a:t>
            </a:r>
          </a:p>
          <a:p>
            <a:r>
              <a:rPr lang="en-US"/>
              <a:t>You can have multiple model configurations for the local model.</a:t>
            </a:r>
          </a:p>
          <a:p>
            <a:r>
              <a:rPr lang="en-US"/>
              <a:t>All the configurations are saved in a List object named “</a:t>
            </a:r>
            <a:r>
              <a:rPr lang="en-US" err="1"/>
              <a:t>ModelSavedConfig</a:t>
            </a:r>
            <a:r>
              <a:rPr lang="en-US"/>
              <a:t>”.</a:t>
            </a:r>
          </a:p>
          <a:p>
            <a:r>
              <a:rPr lang="en-US"/>
              <a:t>This object in its large property will contains the library models reference in the group model with its appropriate configuration.</a:t>
            </a:r>
          </a:p>
        </p:txBody>
      </p:sp>
      <p:sp>
        <p:nvSpPr>
          <p:cNvPr id="4" name="Slide Number Placeholder 3"/>
          <p:cNvSpPr>
            <a:spLocks noGrp="1"/>
          </p:cNvSpPr>
          <p:nvPr>
            <p:ph type="sldNum" sz="quarter" idx="5"/>
          </p:nvPr>
        </p:nvSpPr>
        <p:spPr/>
        <p:txBody>
          <a:bodyPr/>
          <a:lstStyle/>
          <a:p>
            <a:fld id="{AF497EBF-E0CE-7345-82A1-EA0793E76788}" type="slidenum">
              <a:rPr lang="en-US" smtClean="0"/>
              <a:t>31</a:t>
            </a:fld>
            <a:endParaRPr lang="en-US"/>
          </a:p>
        </p:txBody>
      </p:sp>
    </p:spTree>
    <p:extLst>
      <p:ext uri="{BB962C8B-B14F-4D97-AF65-F5344CB8AC3E}">
        <p14:creationId xmlns:p14="http://schemas.microsoft.com/office/powerpoint/2010/main" val="313317077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marL="0" indent="0" algn="l">
              <a:buNone/>
            </a:pPr>
            <a:r>
              <a:rPr lang="en-US" sz="1100" b="0" i="0" u="none" strike="noStrike" baseline="0">
                <a:latin typeface="ArialMT"/>
              </a:rPr>
              <a:t>Currently, the lookup in arrays within CA 2E RP4 based functions is done using the LOOKUP opcode. However, the performance of this opcode is slow. IBM has come up with the %LOOKUP built-in function which is more efficient and</a:t>
            </a:r>
          </a:p>
          <a:p>
            <a:pPr marL="0" indent="0" algn="l">
              <a:buNone/>
            </a:pPr>
            <a:r>
              <a:rPr lang="en-US" sz="1100" b="0" i="0" u="none" strike="noStrike" baseline="0">
                <a:latin typeface="ArialMT"/>
              </a:rPr>
              <a:t>faster compared to the LOOKUP opcode due to the following two critical aspects underlying %</a:t>
            </a:r>
            <a:r>
              <a:rPr lang="en-US" sz="1100" b="0" i="0" u="none" strike="noStrike" baseline="0" err="1">
                <a:latin typeface="ArialMT"/>
              </a:rPr>
              <a:t>LOOKUPxx</a:t>
            </a:r>
            <a:r>
              <a:rPr lang="en-US" sz="1100" b="0" i="0" u="none" strike="noStrike" baseline="0">
                <a:latin typeface="ArialMT"/>
              </a:rPr>
              <a:t>:</a:t>
            </a:r>
          </a:p>
          <a:p>
            <a:pPr marL="0" indent="0" algn="l">
              <a:buNone/>
            </a:pPr>
            <a:endParaRPr lang="en-US" sz="1100" b="0" i="0" u="none" strike="noStrike" baseline="0">
              <a:latin typeface="ArialMT"/>
            </a:endParaRPr>
          </a:p>
          <a:p>
            <a:pPr marL="0" indent="0" algn="l">
              <a:buNone/>
            </a:pPr>
            <a:r>
              <a:rPr lang="en-US" sz="1100" b="0" i="0" u="none" strike="noStrike" baseline="0">
                <a:latin typeface="ArialMT"/>
              </a:rPr>
              <a:t>• A faster binary search</a:t>
            </a:r>
          </a:p>
          <a:p>
            <a:pPr marL="0" indent="0" algn="l">
              <a:buNone/>
            </a:pPr>
            <a:endParaRPr lang="en-US" sz="1100" b="0" i="0" u="none" strike="noStrike" baseline="0">
              <a:latin typeface="ArialMT"/>
            </a:endParaRPr>
          </a:p>
          <a:p>
            <a:pPr marL="0" indent="0" algn="l">
              <a:buNone/>
            </a:pPr>
            <a:r>
              <a:rPr lang="en-US" sz="1100" b="0" i="0" u="none" strike="noStrike" baseline="0">
                <a:latin typeface="ArialMT"/>
              </a:rPr>
              <a:t>• Limiting the number of array elements to search for, as specified by its fourth parameter, as against an older LOOKUP</a:t>
            </a:r>
          </a:p>
          <a:p>
            <a:pPr marL="0" indent="0" algn="l">
              <a:buNone/>
            </a:pPr>
            <a:r>
              <a:rPr lang="en-US" sz="1100" b="0" i="0" u="none" strike="noStrike" baseline="0">
                <a:latin typeface="ArialMT"/>
              </a:rPr>
              <a:t>opcode that searches the entire array</a:t>
            </a:r>
          </a:p>
          <a:p>
            <a:pPr marL="0" indent="0" algn="l">
              <a:buNone/>
            </a:pPr>
            <a:r>
              <a:rPr lang="en-US" sz="1100" b="0" i="0" u="none" strike="noStrike" baseline="0">
                <a:latin typeface="ArialMT"/>
              </a:rPr>
              <a:t>Changes have been made to replace the generation of LOOKUP opcode with the more modern %LOOKUP opcode, in</a:t>
            </a:r>
          </a:p>
          <a:p>
            <a:pPr marL="0" indent="0" algn="l">
              <a:buNone/>
            </a:pPr>
            <a:r>
              <a:rPr lang="en-US" sz="1100" b="0" i="0" u="none" strike="noStrike" baseline="0">
                <a:latin typeface="ArialMT"/>
              </a:rPr>
              <a:t>functions that have the target generation language as RP4.</a:t>
            </a:r>
          </a:p>
          <a:p>
            <a:pPr algn="l"/>
            <a:endParaRPr lang="en-US" sz="1100"/>
          </a:p>
        </p:txBody>
      </p:sp>
      <p:sp>
        <p:nvSpPr>
          <p:cNvPr id="4" name="Slide Number Placeholder 3"/>
          <p:cNvSpPr>
            <a:spLocks noGrp="1"/>
          </p:cNvSpPr>
          <p:nvPr>
            <p:ph type="sldNum" sz="quarter" idx="5"/>
          </p:nvPr>
        </p:nvSpPr>
        <p:spPr/>
        <p:txBody>
          <a:bodyPr/>
          <a:lstStyle/>
          <a:p>
            <a:fld id="{AF497EBF-E0CE-7345-82A1-EA0793E76788}" type="slidenum">
              <a:rPr lang="en-US" smtClean="0"/>
              <a:t>7</a:t>
            </a:fld>
            <a:endParaRPr lang="en-US"/>
          </a:p>
        </p:txBody>
      </p:sp>
    </p:spTree>
    <p:extLst>
      <p:ext uri="{BB962C8B-B14F-4D97-AF65-F5344CB8AC3E}">
        <p14:creationId xmlns:p14="http://schemas.microsoft.com/office/powerpoint/2010/main" val="3624959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algn="l"/>
            <a:r>
              <a:rPr lang="en-US" sz="1100" b="0" i="0" u="none" strike="noStrike" baseline="0">
                <a:latin typeface="ArialMT"/>
              </a:rPr>
              <a:t>New string handling built-in functions - *TRIM, *TRIML, and *TRIMR, have been added to the Action Diagram. These </a:t>
            </a:r>
            <a:r>
              <a:rPr lang="en-US" sz="1100" b="0" i="0" u="none" strike="noStrike" baseline="0" err="1">
                <a:latin typeface="ArialMT"/>
              </a:rPr>
              <a:t>builtin</a:t>
            </a:r>
            <a:endParaRPr lang="en-US" sz="1100" b="0" i="0" u="none" strike="noStrike" baseline="0">
              <a:latin typeface="ArialMT"/>
            </a:endParaRPr>
          </a:p>
          <a:p>
            <a:pPr algn="l"/>
            <a:r>
              <a:rPr lang="en-US" sz="1100" b="0" i="0" u="none" strike="noStrike" baseline="0">
                <a:latin typeface="ArialMT"/>
              </a:rPr>
              <a:t>functions are available only for RP4 generator and will be implemented as the corresponding %TRIM, %TRIML and</a:t>
            </a:r>
          </a:p>
          <a:p>
            <a:pPr algn="l"/>
            <a:r>
              <a:rPr lang="en-US" sz="1100" b="0" i="0" u="none" strike="noStrike" baseline="0">
                <a:latin typeface="ArialMT"/>
              </a:rPr>
              <a:t>%TRIMR RPGLE built-in functions. These built-in functions help to improve the developer's productivity.</a:t>
            </a:r>
          </a:p>
          <a:p>
            <a:pPr algn="l"/>
            <a:r>
              <a:rPr lang="en-US" sz="1100" b="0" i="0" u="none" strike="noStrike" baseline="0">
                <a:latin typeface="ArialMT"/>
              </a:rPr>
              <a:t>These 3 built-in functions are available only for the RP4 generator.</a:t>
            </a:r>
          </a:p>
          <a:p>
            <a:pPr algn="l"/>
            <a:endParaRPr lang="en-US" sz="1100" b="0" i="0" u="none" strike="noStrike" baseline="0">
              <a:latin typeface="ArialMT"/>
            </a:endParaRPr>
          </a:p>
          <a:p>
            <a:pPr algn="l"/>
            <a:endParaRPr lang="en-US" sz="1100"/>
          </a:p>
        </p:txBody>
      </p:sp>
      <p:sp>
        <p:nvSpPr>
          <p:cNvPr id="4" name="Slide Number Placeholder 3"/>
          <p:cNvSpPr>
            <a:spLocks noGrp="1"/>
          </p:cNvSpPr>
          <p:nvPr>
            <p:ph type="sldNum" sz="quarter" idx="5"/>
          </p:nvPr>
        </p:nvSpPr>
        <p:spPr/>
        <p:txBody>
          <a:bodyPr/>
          <a:lstStyle/>
          <a:p>
            <a:fld id="{AF497EBF-E0CE-7345-82A1-EA0793E76788}" type="slidenum">
              <a:rPr lang="en-US" smtClean="0"/>
              <a:t>8</a:t>
            </a:fld>
            <a:endParaRPr lang="en-US"/>
          </a:p>
        </p:txBody>
      </p:sp>
    </p:spTree>
    <p:extLst>
      <p:ext uri="{BB962C8B-B14F-4D97-AF65-F5344CB8AC3E}">
        <p14:creationId xmlns:p14="http://schemas.microsoft.com/office/powerpoint/2010/main" val="318266147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algn="l"/>
            <a:r>
              <a:rPr lang="en-US" sz="1100" b="0" i="0" u="none" strike="noStrike" baseline="0">
                <a:latin typeface="ArialMT"/>
              </a:rPr>
              <a:t>Currently, there is no option to copy Access Paths within CA 2E, similar to Functions. At times, it is necessary to</a:t>
            </a:r>
          </a:p>
          <a:p>
            <a:pPr algn="l"/>
            <a:r>
              <a:rPr lang="en-US" sz="1100" b="0" i="0" u="none" strike="noStrike" baseline="0">
                <a:latin typeface="ArialMT"/>
              </a:rPr>
              <a:t>create new access paths based on already existing access paths and make incremental changes on top.</a:t>
            </a:r>
          </a:p>
          <a:p>
            <a:pPr algn="l"/>
            <a:endParaRPr lang="en-US" sz="1100" b="0" i="0" u="none" strike="noStrike" baseline="0">
              <a:latin typeface="ArialMT"/>
            </a:endParaRPr>
          </a:p>
        </p:txBody>
      </p:sp>
      <p:sp>
        <p:nvSpPr>
          <p:cNvPr id="4" name="Slide Number Placeholder 3"/>
          <p:cNvSpPr>
            <a:spLocks noGrp="1"/>
          </p:cNvSpPr>
          <p:nvPr>
            <p:ph type="sldNum" sz="quarter" idx="5"/>
          </p:nvPr>
        </p:nvSpPr>
        <p:spPr/>
        <p:txBody>
          <a:bodyPr/>
          <a:lstStyle/>
          <a:p>
            <a:fld id="{AF497EBF-E0CE-7345-82A1-EA0793E76788}" type="slidenum">
              <a:rPr lang="en-US" smtClean="0"/>
              <a:t>9</a:t>
            </a:fld>
            <a:endParaRPr lang="en-US"/>
          </a:p>
        </p:txBody>
      </p:sp>
    </p:spTree>
    <p:extLst>
      <p:ext uri="{BB962C8B-B14F-4D97-AF65-F5344CB8AC3E}">
        <p14:creationId xmlns:p14="http://schemas.microsoft.com/office/powerpoint/2010/main" val="3318382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algn="l"/>
            <a:r>
              <a:rPr lang="en-US" sz="1100" b="0" i="0" u="none" strike="noStrike" baseline="0">
                <a:latin typeface="ArialMT"/>
              </a:rPr>
              <a:t>Date type fields by default, is controlled by the YCUTOFF window limitation.</a:t>
            </a:r>
          </a:p>
          <a:p>
            <a:pPr algn="l"/>
            <a:r>
              <a:rPr lang="en-US" sz="1100" b="0" i="0" u="none" strike="noStrike" baseline="0">
                <a:latin typeface="ArialMT"/>
              </a:rPr>
              <a:t>This limits the range to 100 years based on the YCUTOFF value as the starting value.</a:t>
            </a:r>
          </a:p>
          <a:p>
            <a:pPr algn="l"/>
            <a:endParaRPr lang="en-US" sz="1100" b="0" i="0" u="none" strike="noStrike" baseline="0">
              <a:latin typeface="ArialMT"/>
            </a:endParaRPr>
          </a:p>
          <a:p>
            <a:pPr algn="l"/>
            <a:r>
              <a:rPr lang="en-US" sz="1100" b="0" i="0" u="none" strike="noStrike" baseline="0">
                <a:latin typeface="ArialMT"/>
              </a:rPr>
              <a:t>new functionality has been created around controlling the EDTCDE value of screen-based date fields,</a:t>
            </a:r>
          </a:p>
          <a:p>
            <a:pPr algn="l"/>
            <a:r>
              <a:rPr lang="en-US" sz="1100" b="0" i="0" u="none" strike="noStrike" baseline="0">
                <a:latin typeface="ArialMT"/>
              </a:rPr>
              <a:t>depending on a new model value (</a:t>
            </a:r>
            <a:r>
              <a:rPr lang="en-US" sz="1100" b="1" i="0" u="none" strike="noStrike" baseline="0">
                <a:latin typeface="Arial-BoldMT"/>
              </a:rPr>
              <a:t>YDATCDE)/</a:t>
            </a:r>
            <a:r>
              <a:rPr lang="en-US" sz="1100" b="0" i="0" u="none" strike="noStrike" baseline="0">
                <a:latin typeface="ArialMT"/>
              </a:rPr>
              <a:t>new function option (</a:t>
            </a:r>
            <a:r>
              <a:rPr lang="en-US" sz="1100" b="1" i="0" u="none" strike="noStrike" baseline="0">
                <a:latin typeface="Arial-BoldMT"/>
              </a:rPr>
              <a:t>EDTCDE ctrl for DATE FLDs</a:t>
            </a:r>
            <a:r>
              <a:rPr lang="en-US" sz="1100" b="0" i="0" u="none" strike="noStrike" baseline="0">
                <a:latin typeface="ArialMT"/>
              </a:rPr>
              <a:t>).</a:t>
            </a:r>
          </a:p>
          <a:p>
            <a:pPr algn="l"/>
            <a:r>
              <a:rPr lang="en-US" sz="1100" b="0" i="0" u="none" strike="noStrike" baseline="0">
                <a:latin typeface="ArialMT"/>
              </a:rPr>
              <a:t>These EDTCDE changes are applicable for all date-related field types such as </a:t>
            </a:r>
            <a:r>
              <a:rPr lang="en-US" sz="1100" b="1" i="0" u="none" strike="noStrike" baseline="0">
                <a:latin typeface="Arial-BoldMT"/>
              </a:rPr>
              <a:t>DT#</a:t>
            </a:r>
            <a:r>
              <a:rPr lang="en-US" sz="1100" b="0" i="0" u="none" strike="noStrike" baseline="0">
                <a:latin typeface="ArialMT"/>
              </a:rPr>
              <a:t>, </a:t>
            </a:r>
            <a:r>
              <a:rPr lang="en-US" sz="1100" b="1" i="0" u="none" strike="noStrike" baseline="0">
                <a:latin typeface="Arial-BoldMT"/>
              </a:rPr>
              <a:t>D8#</a:t>
            </a:r>
            <a:r>
              <a:rPr lang="en-US" sz="1100" b="0" i="0" u="none" strike="noStrike" baseline="0">
                <a:latin typeface="ArialMT"/>
              </a:rPr>
              <a:t>, </a:t>
            </a:r>
            <a:r>
              <a:rPr lang="en-US" sz="1100" b="1" i="0" u="none" strike="noStrike" baseline="0">
                <a:latin typeface="Arial-BoldMT"/>
              </a:rPr>
              <a:t>DTE</a:t>
            </a:r>
            <a:r>
              <a:rPr lang="en-US" sz="1100" b="0" i="0" u="none" strike="noStrike" baseline="0">
                <a:latin typeface="ArialMT"/>
              </a:rPr>
              <a:t>, </a:t>
            </a:r>
            <a:r>
              <a:rPr lang="en-US" sz="1100" b="1" i="0" u="none" strike="noStrike" baseline="0">
                <a:latin typeface="Arial-BoldMT"/>
              </a:rPr>
              <a:t>TS#</a:t>
            </a:r>
            <a:r>
              <a:rPr lang="en-US" sz="1100" b="0" i="0" u="none" strike="noStrike" baseline="0">
                <a:latin typeface="ArialMT"/>
              </a:rPr>
              <a:t>.</a:t>
            </a:r>
          </a:p>
          <a:p>
            <a:pPr algn="l"/>
            <a:r>
              <a:rPr lang="en-US" sz="1100" b="0" i="0" u="none" strike="noStrike" baseline="0">
                <a:latin typeface="ArialMT"/>
              </a:rPr>
              <a:t>A new model value </a:t>
            </a:r>
            <a:r>
              <a:rPr lang="en-US" sz="1100" b="1" i="0" u="none" strike="noStrike" baseline="0">
                <a:latin typeface="Arial-BoldMT"/>
              </a:rPr>
              <a:t>YDATCDE </a:t>
            </a:r>
            <a:r>
              <a:rPr lang="en-US" sz="1100" b="0" i="0" u="none" strike="noStrike" baseline="0">
                <a:latin typeface="ArialMT"/>
              </a:rPr>
              <a:t>is created for this enhancement.</a:t>
            </a:r>
          </a:p>
          <a:p>
            <a:pPr algn="l"/>
            <a:endParaRPr lang="en-US" sz="1100" b="0" i="0" u="none" strike="noStrike" baseline="0">
              <a:latin typeface="ArialMT"/>
            </a:endParaRPr>
          </a:p>
        </p:txBody>
      </p:sp>
      <p:sp>
        <p:nvSpPr>
          <p:cNvPr id="4" name="Slide Number Placeholder 3"/>
          <p:cNvSpPr>
            <a:spLocks noGrp="1"/>
          </p:cNvSpPr>
          <p:nvPr>
            <p:ph type="sldNum" sz="quarter" idx="5"/>
          </p:nvPr>
        </p:nvSpPr>
        <p:spPr/>
        <p:txBody>
          <a:bodyPr/>
          <a:lstStyle/>
          <a:p>
            <a:fld id="{AF497EBF-E0CE-7345-82A1-EA0793E76788}" type="slidenum">
              <a:rPr lang="en-US" smtClean="0"/>
              <a:t>10</a:t>
            </a:fld>
            <a:endParaRPr lang="en-US"/>
          </a:p>
        </p:txBody>
      </p:sp>
    </p:spTree>
    <p:extLst>
      <p:ext uri="{BB962C8B-B14F-4D97-AF65-F5344CB8AC3E}">
        <p14:creationId xmlns:p14="http://schemas.microsoft.com/office/powerpoint/2010/main" val="8618777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algn="l"/>
            <a:r>
              <a:rPr lang="en-US" sz="1100" b="0" i="0" u="none" strike="noStrike" baseline="0">
                <a:latin typeface="ArialMT"/>
              </a:rPr>
              <a:t>This feature provides the ability to select specific fields that need to be reflected on a SELECT statement upon generation,</a:t>
            </a:r>
          </a:p>
          <a:p>
            <a:pPr algn="l"/>
            <a:r>
              <a:rPr lang="en-US" sz="1100" b="0" i="0" u="none" strike="noStrike" baseline="0">
                <a:latin typeface="ArialMT"/>
              </a:rPr>
              <a:t>so that, there is no need to recompile the functions in case of addition of fields to Table (where Format Level identifier is</a:t>
            </a:r>
          </a:p>
          <a:p>
            <a:pPr algn="l"/>
            <a:r>
              <a:rPr lang="en-US" sz="1100" b="0" i="0" u="none" strike="noStrike" baseline="0">
                <a:latin typeface="ArialMT"/>
              </a:rPr>
              <a:t>changed).</a:t>
            </a:r>
          </a:p>
          <a:p>
            <a:pPr algn="l"/>
            <a:endParaRPr lang="en-US" sz="1100" b="0" i="0" u="none" strike="noStrike" baseline="0">
              <a:latin typeface="ArialMT"/>
            </a:endParaRPr>
          </a:p>
          <a:p>
            <a:pPr algn="l"/>
            <a:r>
              <a:rPr lang="en-US" sz="1100" b="0" i="0" u="none" strike="noStrike" baseline="0">
                <a:latin typeface="ArialMT"/>
              </a:rPr>
              <a:t>When field level information is modified on a Table, the Format Level Identified gets modified. Any function based on this</a:t>
            </a:r>
          </a:p>
          <a:p>
            <a:pPr algn="l"/>
            <a:r>
              <a:rPr lang="en-US" sz="1100" b="0" i="0" u="none" strike="noStrike" baseline="0">
                <a:latin typeface="ArialMT"/>
              </a:rPr>
              <a:t>table needs to be recompiled to prevent the Level Check error. If we select only specified fields on a SELECT statement</a:t>
            </a:r>
          </a:p>
          <a:p>
            <a:pPr algn="l"/>
            <a:r>
              <a:rPr lang="en-US" sz="1100" b="0" i="0" u="none" strike="noStrike" baseline="0">
                <a:latin typeface="ArialMT"/>
              </a:rPr>
              <a:t>and those fields are not modified during the changes on Table, then there is no need to recompile the function.</a:t>
            </a:r>
          </a:p>
          <a:p>
            <a:pPr algn="l"/>
            <a:endParaRPr lang="en-US" sz="1100" b="0" i="0" u="none" strike="noStrike" baseline="0">
              <a:latin typeface="ArialMT"/>
            </a:endParaRPr>
          </a:p>
        </p:txBody>
      </p:sp>
      <p:sp>
        <p:nvSpPr>
          <p:cNvPr id="4" name="Slide Number Placeholder 3"/>
          <p:cNvSpPr>
            <a:spLocks noGrp="1"/>
          </p:cNvSpPr>
          <p:nvPr>
            <p:ph type="sldNum" sz="quarter" idx="5"/>
          </p:nvPr>
        </p:nvSpPr>
        <p:spPr/>
        <p:txBody>
          <a:bodyPr/>
          <a:lstStyle/>
          <a:p>
            <a:fld id="{AF497EBF-E0CE-7345-82A1-EA0793E76788}" type="slidenum">
              <a:rPr lang="en-US" smtClean="0"/>
              <a:t>11</a:t>
            </a:fld>
            <a:endParaRPr lang="en-US"/>
          </a:p>
        </p:txBody>
      </p:sp>
    </p:spTree>
    <p:extLst>
      <p:ext uri="{BB962C8B-B14F-4D97-AF65-F5344CB8AC3E}">
        <p14:creationId xmlns:p14="http://schemas.microsoft.com/office/powerpoint/2010/main" val="7043958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b="0" i="0" u="none" strike="noStrike" baseline="0">
              <a:latin typeface="ArialMT"/>
            </a:endParaRPr>
          </a:p>
          <a:p>
            <a:pPr algn="l"/>
            <a:r>
              <a:rPr lang="en-US" sz="1100" b="0" i="0" u="none" strike="noStrike" baseline="0">
                <a:latin typeface="ArialMT"/>
              </a:rPr>
              <a:t>Currently, the JOB.*TIMESTAMP is loaded with a value having the format "yyyy-mm-dd-hh.mm.ss.uu0000". The last four</a:t>
            </a:r>
          </a:p>
          <a:p>
            <a:pPr algn="l"/>
            <a:r>
              <a:rPr lang="en-US" sz="1100" b="0" i="0" u="none" strike="noStrike" baseline="0">
                <a:latin typeface="ArialMT"/>
              </a:rPr>
              <a:t>digits are always 0’s. When applications need high precision based on timestamp microseconds, the functionality is not as</a:t>
            </a:r>
          </a:p>
          <a:p>
            <a:pPr algn="l"/>
            <a:r>
              <a:rPr lang="en-US" sz="1100" b="0" i="0" u="none" strike="noStrike" baseline="0">
                <a:latin typeface="ArialMT"/>
              </a:rPr>
              <a:t>desired. As part of this enhancement, changes have been made to ensure that JOB.*TIMESTAMP is loaded with values</a:t>
            </a:r>
          </a:p>
          <a:p>
            <a:pPr algn="l"/>
            <a:r>
              <a:rPr lang="en-US" sz="1100" b="0" i="0" u="none" strike="noStrike" baseline="0">
                <a:latin typeface="ArialMT"/>
              </a:rPr>
              <a:t>having the format “</a:t>
            </a:r>
            <a:r>
              <a:rPr lang="en-US" sz="1100" b="0" i="0" u="none" strike="noStrike" baseline="0" err="1">
                <a:latin typeface="ArialMT"/>
              </a:rPr>
              <a:t>yyyy</a:t>
            </a:r>
            <a:r>
              <a:rPr lang="en-US" sz="1100" b="0" i="0" u="none" strike="noStrike" baseline="0">
                <a:latin typeface="ArialMT"/>
              </a:rPr>
              <a:t>-mm-dd-</a:t>
            </a:r>
            <a:r>
              <a:rPr lang="en-US" sz="1100" b="0" i="0" u="none" strike="noStrike" baseline="0" err="1">
                <a:latin typeface="ArialMT"/>
              </a:rPr>
              <a:t>hh.mm.ss.uuuuuu</a:t>
            </a:r>
            <a:r>
              <a:rPr lang="en-US" sz="1100" b="0" i="0" u="none" strike="noStrike" baseline="0">
                <a:latin typeface="ArialMT"/>
              </a:rPr>
              <a:t>”, where all the microsecond digits are populated.</a:t>
            </a:r>
          </a:p>
        </p:txBody>
      </p:sp>
      <p:sp>
        <p:nvSpPr>
          <p:cNvPr id="4" name="Slide Number Placeholder 3"/>
          <p:cNvSpPr>
            <a:spLocks noGrp="1"/>
          </p:cNvSpPr>
          <p:nvPr>
            <p:ph type="sldNum" sz="quarter" idx="5"/>
          </p:nvPr>
        </p:nvSpPr>
        <p:spPr/>
        <p:txBody>
          <a:bodyPr/>
          <a:lstStyle/>
          <a:p>
            <a:fld id="{AF497EBF-E0CE-7345-82A1-EA0793E76788}" type="slidenum">
              <a:rPr lang="en-US" smtClean="0"/>
              <a:t>12</a:t>
            </a:fld>
            <a:endParaRPr lang="en-US"/>
          </a:p>
        </p:txBody>
      </p:sp>
    </p:spTree>
    <p:extLst>
      <p:ext uri="{BB962C8B-B14F-4D97-AF65-F5344CB8AC3E}">
        <p14:creationId xmlns:p14="http://schemas.microsoft.com/office/powerpoint/2010/main" val="473275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100"/>
          </a:p>
          <a:p>
            <a:pPr algn="l"/>
            <a:r>
              <a:rPr lang="en-US" sz="1100" b="0" i="0" u="none" strike="noStrike" baseline="0">
                <a:latin typeface="ArialMT"/>
              </a:rPr>
              <a:t>As part of this enhancement, an additional option is being provided to access "</a:t>
            </a:r>
            <a:r>
              <a:rPr lang="en-US" sz="1100" b="1" i="0" u="none" strike="noStrike" baseline="0">
                <a:latin typeface="Arial-BoldMT"/>
              </a:rPr>
              <a:t>Display Model Object</a:t>
            </a:r>
            <a:r>
              <a:rPr lang="en-US" sz="1100" b="0" i="0" u="none" strike="noStrike" baseline="0">
                <a:latin typeface="ArialMT"/>
              </a:rPr>
              <a:t>" (YDSPMDLOD)</a:t>
            </a:r>
          </a:p>
          <a:p>
            <a:pPr algn="l"/>
            <a:r>
              <a:rPr lang="en-US" sz="1100" b="0" i="0" u="none" strike="noStrike" baseline="0">
                <a:latin typeface="ArialMT"/>
              </a:rPr>
              <a:t>information, on screens related to various model object types. This helps to access the YDSPMDLOD information directly</a:t>
            </a:r>
          </a:p>
          <a:p>
            <a:pPr algn="l"/>
            <a:r>
              <a:rPr lang="en-US" sz="1100" b="0" i="0" u="none" strike="noStrike" baseline="0">
                <a:latin typeface="ArialMT"/>
              </a:rPr>
              <a:t>8=Description</a:t>
            </a:r>
          </a:p>
          <a:p>
            <a:pPr algn="l"/>
            <a:endParaRPr lang="en-US" sz="1100" b="0" i="0" u="none" strike="noStrike" baseline="0">
              <a:latin typeface="ArialMT"/>
            </a:endParaRPr>
          </a:p>
          <a:p>
            <a:pPr algn="l"/>
            <a:r>
              <a:rPr lang="en-US" sz="1100" b="0" i="0" u="none" strike="noStrike" baseline="0">
                <a:latin typeface="ArialMT"/>
              </a:rPr>
              <a:t>CA 2E - 8.7 instead of the previous two step process of "</a:t>
            </a:r>
            <a:r>
              <a:rPr lang="en-US" sz="1100" b="1" i="0" u="none" strike="noStrike" baseline="0">
                <a:latin typeface="Arial-BoldMT"/>
              </a:rPr>
              <a:t>U=Usages</a:t>
            </a:r>
            <a:r>
              <a:rPr lang="en-US" sz="1100" b="0" i="0" u="none" strike="noStrike" baseline="0">
                <a:latin typeface="ArialMT"/>
              </a:rPr>
              <a:t>" + "</a:t>
            </a:r>
            <a:r>
              <a:rPr lang="en-US" sz="1100" b="1" i="0" u="none" strike="noStrike" baseline="0">
                <a:latin typeface="Arial-BoldMT"/>
              </a:rPr>
              <a:t>8=Details</a:t>
            </a:r>
            <a:r>
              <a:rPr lang="en-US" sz="1100" b="0" i="0" u="none" strike="noStrike" baseline="0">
                <a:latin typeface="ArialMT"/>
              </a:rPr>
              <a:t>", thereby reducing unnecessary memory overrun</a:t>
            </a:r>
          </a:p>
          <a:p>
            <a:pPr algn="l"/>
            <a:r>
              <a:rPr lang="en-US" sz="1100" b="0" i="0" u="none" strike="noStrike" baseline="0">
                <a:latin typeface="ArialMT"/>
              </a:rPr>
              <a:t>and improving productivity.</a:t>
            </a:r>
          </a:p>
          <a:p>
            <a:pPr algn="l"/>
            <a:endParaRPr lang="en-US" sz="1100" b="0" i="0" u="none" strike="noStrike" baseline="0">
              <a:latin typeface="ArialMT"/>
            </a:endParaRPr>
          </a:p>
          <a:p>
            <a:pPr algn="l"/>
            <a:r>
              <a:rPr lang="en-US" sz="1100" b="0" i="0" u="none" strike="noStrike" baseline="0">
                <a:latin typeface="ArialMT"/>
              </a:rPr>
              <a:t> </a:t>
            </a:r>
            <a:endParaRPr lang="en-US" sz="1100"/>
          </a:p>
        </p:txBody>
      </p:sp>
      <p:sp>
        <p:nvSpPr>
          <p:cNvPr id="4" name="Slide Number Placeholder 3"/>
          <p:cNvSpPr>
            <a:spLocks noGrp="1"/>
          </p:cNvSpPr>
          <p:nvPr>
            <p:ph type="sldNum" sz="quarter" idx="5"/>
          </p:nvPr>
        </p:nvSpPr>
        <p:spPr/>
        <p:txBody>
          <a:bodyPr/>
          <a:lstStyle/>
          <a:p>
            <a:fld id="{AF497EBF-E0CE-7345-82A1-EA0793E76788}" type="slidenum">
              <a:rPr lang="en-US" smtClean="0"/>
              <a:t>13</a:t>
            </a:fld>
            <a:endParaRPr lang="en-US"/>
          </a:p>
        </p:txBody>
      </p:sp>
    </p:spTree>
    <p:extLst>
      <p:ext uri="{BB962C8B-B14F-4D97-AF65-F5344CB8AC3E}">
        <p14:creationId xmlns:p14="http://schemas.microsoft.com/office/powerpoint/2010/main" val="342860460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507752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ictureRigh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5292080" y="51470"/>
            <a:ext cx="3851920" cy="4823743"/>
          </a:xfrm>
        </p:spPr>
        <p:txBody>
          <a:bodyPr/>
          <a:lstStyle/>
          <a:p>
            <a:r>
              <a:rPr lang="en-US"/>
              <a:t>Click icon to add picture</a:t>
            </a:r>
            <a:endParaRPr lang="es-SV"/>
          </a:p>
        </p:txBody>
      </p:sp>
      <p:sp>
        <p:nvSpPr>
          <p:cNvPr id="4" name="Text Placeholder 3">
            <a:extLst>
              <a:ext uri="{FF2B5EF4-FFF2-40B4-BE49-F238E27FC236}">
                <a16:creationId xmlns:a16="http://schemas.microsoft.com/office/drawing/2014/main" id="{3E57E2BF-E97E-4159-8270-6BBC942C2436}"/>
              </a:ext>
            </a:extLst>
          </p:cNvPr>
          <p:cNvSpPr>
            <a:spLocks noGrp="1"/>
          </p:cNvSpPr>
          <p:nvPr>
            <p:ph type="body" sz="quarter" idx="11"/>
          </p:nvPr>
        </p:nvSpPr>
        <p:spPr>
          <a:xfrm>
            <a:off x="467544" y="1131590"/>
            <a:ext cx="4248150" cy="352839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2" name="Title 1">
            <a:extLst>
              <a:ext uri="{FF2B5EF4-FFF2-40B4-BE49-F238E27FC236}">
                <a16:creationId xmlns:a16="http://schemas.microsoft.com/office/drawing/2014/main" id="{9AB43DB6-8B70-4EAD-BE9B-19B77EE20C9C}"/>
              </a:ext>
            </a:extLst>
          </p:cNvPr>
          <p:cNvSpPr>
            <a:spLocks noGrp="1"/>
          </p:cNvSpPr>
          <p:nvPr>
            <p:ph type="title"/>
          </p:nvPr>
        </p:nvSpPr>
        <p:spPr>
          <a:xfrm>
            <a:off x="457200" y="205979"/>
            <a:ext cx="4258494" cy="857250"/>
          </a:xfrm>
        </p:spPr>
        <p:txBody>
          <a:bodyPr/>
          <a:lstStyle/>
          <a:p>
            <a:r>
              <a:rPr lang="en-US"/>
              <a:t>Click to edit Master title style</a:t>
            </a:r>
          </a:p>
        </p:txBody>
      </p:sp>
    </p:spTree>
    <p:extLst>
      <p:ext uri="{BB962C8B-B14F-4D97-AF65-F5344CB8AC3E}">
        <p14:creationId xmlns:p14="http://schemas.microsoft.com/office/powerpoint/2010/main" val="9340198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0871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6383171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3949001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3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685328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634494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5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52350334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6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6817823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65337469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8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376240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45232" y="843161"/>
            <a:ext cx="6059016"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err="1">
                <a:solidFill>
                  <a:srgbClr val="0070C0"/>
                </a:solidFill>
                <a:latin typeface="Helvetica" pitchFamily="50" charset="0"/>
              </a:rPr>
              <a:t>Welcome</a:t>
            </a:r>
            <a:r>
              <a:rPr lang="es-SV" sz="4800">
                <a:solidFill>
                  <a:srgbClr val="0070C0"/>
                </a:solidFill>
                <a:latin typeface="Helvetica" pitchFamily="50" charset="0"/>
              </a:rPr>
              <a:t> </a:t>
            </a:r>
            <a:r>
              <a:rPr lang="es-SV" sz="4800" err="1">
                <a:solidFill>
                  <a:srgbClr val="0070C0"/>
                </a:solidFill>
                <a:latin typeface="Helvetica" pitchFamily="50" charset="0"/>
              </a:rPr>
              <a:t>Message</a:t>
            </a:r>
            <a:endParaRPr lang="es-SV"/>
          </a:p>
        </p:txBody>
      </p:sp>
      <p:sp>
        <p:nvSpPr>
          <p:cNvPr id="11" name="Text Placeholder 10"/>
          <p:cNvSpPr>
            <a:spLocks noGrp="1"/>
          </p:cNvSpPr>
          <p:nvPr>
            <p:ph type="body" sz="quarter" idx="10" hasCustomPrompt="1"/>
          </p:nvPr>
        </p:nvSpPr>
        <p:spPr>
          <a:xfrm>
            <a:off x="756345" y="2211313"/>
            <a:ext cx="4175695" cy="1800597"/>
          </a:xfrm>
        </p:spPr>
        <p:txBody>
          <a:bodyPr/>
          <a:lstStyle>
            <a:lvl1pPr marL="0" indent="0" algn="just">
              <a:buNone/>
              <a:defRPr sz="3200"/>
            </a:lvl1pPr>
          </a:lstStyle>
          <a:p>
            <a:pPr lvl="0"/>
            <a:r>
              <a:rPr lang="en-US" sz="1800">
                <a:solidFill>
                  <a:srgbClr val="0070C0"/>
                </a:solidFill>
                <a:latin typeface="Helvetica LT Std Cond" pitchFamily="34" charset="0"/>
              </a:rPr>
              <a:t>Lorem Ipsum is simply dummy text of the printing and typesetting industry. Lorem Ipsum has been the industry's standard dummy text ever since the 1500s, when an unknown printer took a galley of type and scrambled it to make a type specimen book.</a:t>
            </a:r>
            <a:endParaRPr lang="es-SV"/>
          </a:p>
        </p:txBody>
      </p:sp>
    </p:spTree>
    <p:extLst>
      <p:ext uri="{BB962C8B-B14F-4D97-AF65-F5344CB8AC3E}">
        <p14:creationId xmlns:p14="http://schemas.microsoft.com/office/powerpoint/2010/main" val="182945551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10922995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10_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Text Placeholder 4"/>
          <p:cNvSpPr>
            <a:spLocks noGrp="1"/>
          </p:cNvSpPr>
          <p:nvPr>
            <p:ph type="body" sz="quarter" idx="11"/>
          </p:nvPr>
        </p:nvSpPr>
        <p:spPr>
          <a:xfrm>
            <a:off x="628650" y="1322785"/>
            <a:ext cx="78867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504024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peaker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Picture Placeholder 8"/>
          <p:cNvSpPr>
            <a:spLocks noGrp="1"/>
          </p:cNvSpPr>
          <p:nvPr>
            <p:ph type="pic" sz="quarter" idx="10"/>
          </p:nvPr>
        </p:nvSpPr>
        <p:spPr>
          <a:xfrm>
            <a:off x="899592"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a:p>
        </p:txBody>
      </p:sp>
      <p:sp>
        <p:nvSpPr>
          <p:cNvPr id="10" name="Picture Placeholder 8"/>
          <p:cNvSpPr>
            <a:spLocks noGrp="1"/>
          </p:cNvSpPr>
          <p:nvPr>
            <p:ph type="pic" sz="quarter" idx="11"/>
          </p:nvPr>
        </p:nvSpPr>
        <p:spPr>
          <a:xfrm>
            <a:off x="2946648"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a:p>
        </p:txBody>
      </p:sp>
      <p:sp>
        <p:nvSpPr>
          <p:cNvPr id="11" name="Picture Placeholder 8"/>
          <p:cNvSpPr>
            <a:spLocks noGrp="1"/>
          </p:cNvSpPr>
          <p:nvPr>
            <p:ph type="pic" sz="quarter" idx="12"/>
          </p:nvPr>
        </p:nvSpPr>
        <p:spPr>
          <a:xfrm>
            <a:off x="5004048"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a:p>
        </p:txBody>
      </p:sp>
      <p:sp>
        <p:nvSpPr>
          <p:cNvPr id="12" name="Picture Placeholder 8"/>
          <p:cNvSpPr>
            <a:spLocks noGrp="1"/>
          </p:cNvSpPr>
          <p:nvPr>
            <p:ph type="pic" sz="quarter" idx="13"/>
          </p:nvPr>
        </p:nvSpPr>
        <p:spPr>
          <a:xfrm>
            <a:off x="7092280" y="1635646"/>
            <a:ext cx="1656184" cy="1655762"/>
          </a:xfrm>
          <a:prstGeom prst="ellipse">
            <a:avLst/>
          </a:prstGeom>
          <a:solidFill>
            <a:schemeClr val="bg1">
              <a:lumMod val="65000"/>
            </a:schemeClr>
          </a:solidFill>
        </p:spPr>
        <p:txBody>
          <a:bodyPr>
            <a:normAutofit/>
          </a:bodyPr>
          <a:lstStyle>
            <a:lvl1pPr marL="0" indent="0" algn="ctr">
              <a:buNone/>
              <a:defRPr sz="2000">
                <a:solidFill>
                  <a:schemeClr val="tx1">
                    <a:lumMod val="50000"/>
                    <a:lumOff val="50000"/>
                  </a:schemeClr>
                </a:solidFill>
                <a:latin typeface="Helvetica" pitchFamily="50" charset="0"/>
              </a:defRPr>
            </a:lvl1pPr>
          </a:lstStyle>
          <a:p>
            <a:r>
              <a:rPr lang="en-US"/>
              <a:t>Click icon to add picture</a:t>
            </a:r>
            <a:endParaRPr lang="es-SV"/>
          </a:p>
        </p:txBody>
      </p:sp>
      <p:sp>
        <p:nvSpPr>
          <p:cNvPr id="13" name="Text Placeholder 10"/>
          <p:cNvSpPr>
            <a:spLocks noGrp="1"/>
          </p:cNvSpPr>
          <p:nvPr>
            <p:ph type="body" sz="quarter" idx="14" hasCustomPrompt="1"/>
          </p:nvPr>
        </p:nvSpPr>
        <p:spPr>
          <a:xfrm>
            <a:off x="1043608" y="3507855"/>
            <a:ext cx="1295375" cy="720080"/>
          </a:xfrm>
        </p:spPr>
        <p:txBody>
          <a:bodyPr>
            <a:normAutofit/>
          </a:bodyPr>
          <a:lstStyle>
            <a:lvl1pPr marL="0" indent="0" algn="ctr">
              <a:buNone/>
              <a:defRPr sz="1400" baseline="0">
                <a:solidFill>
                  <a:srgbClr val="0070C0"/>
                </a:solidFill>
                <a:latin typeface="Helvetica" pitchFamily="50" charset="0"/>
              </a:defRPr>
            </a:lvl1pPr>
          </a:lstStyle>
          <a:p>
            <a:pPr lvl="0"/>
            <a:r>
              <a:rPr lang="es-SV" err="1"/>
              <a:t>Joe</a:t>
            </a:r>
            <a:r>
              <a:rPr lang="es-SV"/>
              <a:t> </a:t>
            </a:r>
            <a:r>
              <a:rPr lang="es-SV" err="1"/>
              <a:t>Doe</a:t>
            </a:r>
            <a:endParaRPr lang="es-SV"/>
          </a:p>
          <a:p>
            <a:pPr lvl="0"/>
            <a:r>
              <a:rPr lang="es-SV"/>
              <a:t>Manager</a:t>
            </a:r>
          </a:p>
        </p:txBody>
      </p:sp>
      <p:sp>
        <p:nvSpPr>
          <p:cNvPr id="14" name="Text Placeholder 10"/>
          <p:cNvSpPr>
            <a:spLocks noGrp="1"/>
          </p:cNvSpPr>
          <p:nvPr>
            <p:ph type="body" sz="quarter" idx="15" hasCustomPrompt="1"/>
          </p:nvPr>
        </p:nvSpPr>
        <p:spPr>
          <a:xfrm>
            <a:off x="3127052" y="3507854"/>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err="1"/>
              <a:t>Joe</a:t>
            </a:r>
            <a:r>
              <a:rPr lang="es-SV"/>
              <a:t> </a:t>
            </a:r>
            <a:r>
              <a:rPr lang="es-SV" err="1"/>
              <a:t>Doe</a:t>
            </a:r>
            <a:endParaRPr lang="es-SV"/>
          </a:p>
          <a:p>
            <a:pPr lvl="0"/>
            <a:r>
              <a:rPr lang="es-SV"/>
              <a:t>Manager</a:t>
            </a:r>
          </a:p>
        </p:txBody>
      </p:sp>
      <p:sp>
        <p:nvSpPr>
          <p:cNvPr id="15" name="Text Placeholder 10"/>
          <p:cNvSpPr>
            <a:spLocks noGrp="1"/>
          </p:cNvSpPr>
          <p:nvPr>
            <p:ph type="body" sz="quarter" idx="16" hasCustomPrompt="1"/>
          </p:nvPr>
        </p:nvSpPr>
        <p:spPr>
          <a:xfrm>
            <a:off x="5148064" y="3507855"/>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err="1"/>
              <a:t>Joe</a:t>
            </a:r>
            <a:r>
              <a:rPr lang="es-SV"/>
              <a:t> </a:t>
            </a:r>
            <a:r>
              <a:rPr lang="es-SV" err="1"/>
              <a:t>Doe</a:t>
            </a:r>
            <a:endParaRPr lang="es-SV"/>
          </a:p>
          <a:p>
            <a:pPr lvl="0"/>
            <a:r>
              <a:rPr lang="es-SV"/>
              <a:t>Manager</a:t>
            </a:r>
          </a:p>
        </p:txBody>
      </p:sp>
      <p:sp>
        <p:nvSpPr>
          <p:cNvPr id="16" name="Text Placeholder 10"/>
          <p:cNvSpPr>
            <a:spLocks noGrp="1"/>
          </p:cNvSpPr>
          <p:nvPr>
            <p:ph type="body" sz="quarter" idx="17" hasCustomPrompt="1"/>
          </p:nvPr>
        </p:nvSpPr>
        <p:spPr>
          <a:xfrm>
            <a:off x="7308304" y="3507854"/>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err="1"/>
              <a:t>Joe</a:t>
            </a:r>
            <a:r>
              <a:rPr lang="es-SV"/>
              <a:t> </a:t>
            </a:r>
            <a:r>
              <a:rPr lang="es-SV" err="1"/>
              <a:t>Doe</a:t>
            </a:r>
            <a:endParaRPr lang="es-SV"/>
          </a:p>
          <a:p>
            <a:pPr lvl="0"/>
            <a:r>
              <a:rPr lang="es-SV"/>
              <a:t>Manager</a:t>
            </a:r>
          </a:p>
        </p:txBody>
      </p:sp>
    </p:spTree>
    <p:extLst>
      <p:ext uri="{BB962C8B-B14F-4D97-AF65-F5344CB8AC3E}">
        <p14:creationId xmlns:p14="http://schemas.microsoft.com/office/powerpoint/2010/main" val="225175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title" hasCustomPrompt="1"/>
          </p:nvPr>
        </p:nvSpPr>
        <p:spPr>
          <a:xfrm>
            <a:off x="745232" y="843161"/>
            <a:ext cx="6059016"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err="1">
                <a:solidFill>
                  <a:srgbClr val="0070C0"/>
                </a:solidFill>
                <a:latin typeface="Helvetica" pitchFamily="50" charset="0"/>
              </a:rPr>
              <a:t>Welcome</a:t>
            </a:r>
            <a:r>
              <a:rPr lang="es-SV" sz="4800">
                <a:solidFill>
                  <a:srgbClr val="0070C0"/>
                </a:solidFill>
                <a:latin typeface="Helvetica" pitchFamily="50" charset="0"/>
              </a:rPr>
              <a:t> </a:t>
            </a:r>
            <a:r>
              <a:rPr lang="es-SV" sz="4800" err="1">
                <a:solidFill>
                  <a:srgbClr val="0070C0"/>
                </a:solidFill>
                <a:latin typeface="Helvetica" pitchFamily="50" charset="0"/>
              </a:rPr>
              <a:t>Message</a:t>
            </a:r>
            <a:endParaRPr lang="es-SV"/>
          </a:p>
        </p:txBody>
      </p:sp>
      <p:sp>
        <p:nvSpPr>
          <p:cNvPr id="11" name="Text Placeholder 10"/>
          <p:cNvSpPr>
            <a:spLocks noGrp="1"/>
          </p:cNvSpPr>
          <p:nvPr>
            <p:ph type="body" sz="quarter" idx="10" hasCustomPrompt="1"/>
          </p:nvPr>
        </p:nvSpPr>
        <p:spPr>
          <a:xfrm>
            <a:off x="756345" y="2211313"/>
            <a:ext cx="4175695" cy="1800597"/>
          </a:xfrm>
        </p:spPr>
        <p:txBody>
          <a:bodyPr/>
          <a:lstStyle>
            <a:lvl1pPr marL="0" indent="0" algn="just">
              <a:buNone/>
              <a:defRPr sz="3200"/>
            </a:lvl1pPr>
          </a:lstStyle>
          <a:p>
            <a:pPr lvl="0"/>
            <a:r>
              <a:rPr lang="en-US" sz="1800">
                <a:solidFill>
                  <a:srgbClr val="0070C0"/>
                </a:solidFill>
                <a:latin typeface="Helvetica LT Std Cond" pitchFamily="34" charset="0"/>
              </a:rPr>
              <a:t>Lorem Ipsum is simply dummy text of the printing and typesetting industry. Lorem Ipsum has been the industry's standard dummy text ever since the 1500s, when an unknown printer took a galley of type and scrambled it to make a type specimen book.</a:t>
            </a:r>
            <a:endParaRPr lang="es-SV"/>
          </a:p>
        </p:txBody>
      </p:sp>
    </p:spTree>
    <p:extLst>
      <p:ext uri="{BB962C8B-B14F-4D97-AF65-F5344CB8AC3E}">
        <p14:creationId xmlns:p14="http://schemas.microsoft.com/office/powerpoint/2010/main" val="3089565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Doub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S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Tree>
    <p:extLst>
      <p:ext uri="{BB962C8B-B14F-4D97-AF65-F5344CB8AC3E}">
        <p14:creationId xmlns:p14="http://schemas.microsoft.com/office/powerpoint/2010/main" val="25752631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ingle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s-SV"/>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814724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spTree>
    <p:extLst>
      <p:ext uri="{BB962C8B-B14F-4D97-AF65-F5344CB8AC3E}">
        <p14:creationId xmlns:p14="http://schemas.microsoft.com/office/powerpoint/2010/main" val="370999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Titl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671821-59AA-400E-9130-AC33C4FA546E}"/>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742948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8671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lef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0" y="51470"/>
            <a:ext cx="3851920" cy="4823743"/>
          </a:xfrm>
        </p:spPr>
        <p:txBody>
          <a:bodyPr/>
          <a:lstStyle/>
          <a:p>
            <a:r>
              <a:rPr lang="en-US"/>
              <a:t>Click icon to add picture</a:t>
            </a:r>
            <a:endParaRPr lang="es-SV"/>
          </a:p>
        </p:txBody>
      </p:sp>
      <p:sp>
        <p:nvSpPr>
          <p:cNvPr id="4" name="Text Placeholder 3">
            <a:extLst>
              <a:ext uri="{FF2B5EF4-FFF2-40B4-BE49-F238E27FC236}">
                <a16:creationId xmlns:a16="http://schemas.microsoft.com/office/drawing/2014/main" id="{3E57E2BF-E97E-4159-8270-6BBC942C2436}"/>
              </a:ext>
            </a:extLst>
          </p:cNvPr>
          <p:cNvSpPr>
            <a:spLocks noGrp="1"/>
          </p:cNvSpPr>
          <p:nvPr>
            <p:ph type="body" sz="quarter" idx="11"/>
          </p:nvPr>
        </p:nvSpPr>
        <p:spPr>
          <a:xfrm>
            <a:off x="4067944" y="915566"/>
            <a:ext cx="4248150" cy="38156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itle 4">
            <a:extLst>
              <a:ext uri="{FF2B5EF4-FFF2-40B4-BE49-F238E27FC236}">
                <a16:creationId xmlns:a16="http://schemas.microsoft.com/office/drawing/2014/main" id="{64A6B373-4C7A-49F4-B946-661D0671A12B}"/>
              </a:ext>
            </a:extLst>
          </p:cNvPr>
          <p:cNvSpPr>
            <a:spLocks noGrp="1"/>
          </p:cNvSpPr>
          <p:nvPr>
            <p:ph type="title" hasCustomPrompt="1"/>
          </p:nvPr>
        </p:nvSpPr>
        <p:spPr>
          <a:xfrm>
            <a:off x="4067944" y="205979"/>
            <a:ext cx="4618856" cy="709587"/>
          </a:xfrm>
        </p:spPr>
        <p:txBody>
          <a:bodyPr/>
          <a:lstStyle>
            <a:lvl1pPr>
              <a:defRPr/>
            </a:lvl1pPr>
          </a:lstStyle>
          <a:p>
            <a:r>
              <a:rPr lang="en-US"/>
              <a:t>Click to edit Title</a:t>
            </a:r>
          </a:p>
        </p:txBody>
      </p:sp>
    </p:spTree>
    <p:extLst>
      <p:ext uri="{BB962C8B-B14F-4D97-AF65-F5344CB8AC3E}">
        <p14:creationId xmlns:p14="http://schemas.microsoft.com/office/powerpoint/2010/main" val="10740349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endParaRPr lang="es-SV"/>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s-SV"/>
          </a:p>
        </p:txBody>
      </p:sp>
      <p:pic>
        <p:nvPicPr>
          <p:cNvPr id="1026" name="Picture 2" descr="C:\Users\sari\Desktop\CA2E - Conference Template - John Rhodes-18.png"/>
          <p:cNvPicPr>
            <a:picLocks noChangeAspect="1" noChangeArrowheads="1"/>
          </p:cNvPicPr>
          <p:nvPr userDrawn="1"/>
        </p:nvPicPr>
        <p:blipFill>
          <a:blip r:embed="rId23" cstate="print">
            <a:duotone>
              <a:prstClr val="black"/>
              <a:srgbClr val="FF0000">
                <a:tint val="45000"/>
                <a:satMod val="400000"/>
              </a:srgbClr>
            </a:duotone>
            <a:extLst>
              <a:ext uri="{28A0092B-C50C-407E-A947-70E740481C1C}">
                <a14:useLocalDpi xmlns:a14="http://schemas.microsoft.com/office/drawing/2010/main" val="0"/>
              </a:ext>
            </a:extLst>
          </a:blip>
          <a:srcRect/>
          <a:stretch>
            <a:fillRect/>
          </a:stretch>
        </p:blipFill>
        <p:spPr bwMode="auto">
          <a:xfrm>
            <a:off x="0" y="4693864"/>
            <a:ext cx="9144000" cy="449636"/>
          </a:xfrm>
          <a:prstGeom prst="rect">
            <a:avLst/>
          </a:prstGeom>
          <a:noFill/>
          <a:extLst>
            <a:ext uri="{909E8E84-426E-40DD-AFC4-6F175D3DCCD1}">
              <a14:hiddenFill xmlns:a14="http://schemas.microsoft.com/office/drawing/2010/main">
                <a:solidFill>
                  <a:srgbClr val="FFFFFF"/>
                </a:solidFill>
              </a14:hiddenFill>
            </a:ext>
          </a:extLst>
        </p:spPr>
      </p:pic>
      <p:sp>
        <p:nvSpPr>
          <p:cNvPr id="12" name="Slide Number Placeholder 5"/>
          <p:cNvSpPr txBox="1">
            <a:spLocks/>
          </p:cNvSpPr>
          <p:nvPr userDrawn="1"/>
        </p:nvSpPr>
        <p:spPr>
          <a:xfrm>
            <a:off x="8623300" y="4812506"/>
            <a:ext cx="457200" cy="273844"/>
          </a:xfrm>
          <a:prstGeom prst="rect">
            <a:avLst/>
          </a:prstGeom>
        </p:spPr>
        <p:txBody>
          <a:bodyPr/>
          <a:lst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D4B940AC-8159-44BE-A11C-382E34B892FD}" type="slidenum">
              <a:rPr lang="es-SV" sz="1400" smtClean="0">
                <a:solidFill>
                  <a:schemeClr val="bg1"/>
                </a:solidFill>
                <a:latin typeface="Helvetica" pitchFamily="50" charset="0"/>
              </a:rPr>
              <a:pPr/>
              <a:t>‹#›</a:t>
            </a:fld>
            <a:endParaRPr lang="es-SV" sz="1400">
              <a:solidFill>
                <a:schemeClr val="bg1"/>
              </a:solidFill>
              <a:latin typeface="Helvetica" pitchFamily="50" charset="0"/>
            </a:endParaRPr>
          </a:p>
        </p:txBody>
      </p:sp>
      <p:sp>
        <p:nvSpPr>
          <p:cNvPr id="7" name="TextBox 6">
            <a:extLst>
              <a:ext uri="{FF2B5EF4-FFF2-40B4-BE49-F238E27FC236}">
                <a16:creationId xmlns:a16="http://schemas.microsoft.com/office/drawing/2014/main" id="{CA71B82C-1456-4441-BBD8-05778335B557}"/>
              </a:ext>
            </a:extLst>
          </p:cNvPr>
          <p:cNvSpPr txBox="1"/>
          <p:nvPr userDrawn="1"/>
        </p:nvSpPr>
        <p:spPr>
          <a:xfrm>
            <a:off x="0" y="4897279"/>
            <a:ext cx="8610600" cy="246221"/>
          </a:xfrm>
          <a:prstGeom prst="rect">
            <a:avLst/>
          </a:prstGeom>
          <a:solidFill>
            <a:srgbClr val="4B1B1B"/>
          </a:solidFill>
        </p:spPr>
        <p:txBody>
          <a:bodyPr wrap="square" rtlCol="0">
            <a:spAutoFit/>
          </a:bodyPr>
          <a:lstStyle/>
          <a:p>
            <a:pPr algn="r"/>
            <a:r>
              <a:rPr lang="en-US" sz="1000">
                <a:solidFill>
                  <a:schemeClr val="accent2">
                    <a:lumMod val="60000"/>
                    <a:lumOff val="40000"/>
                  </a:schemeClr>
                </a:solidFill>
              </a:rPr>
              <a:t>13</a:t>
            </a:r>
            <a:r>
              <a:rPr lang="en-US" sz="1000" baseline="30000">
                <a:solidFill>
                  <a:schemeClr val="accent2">
                    <a:lumMod val="60000"/>
                    <a:lumOff val="40000"/>
                  </a:schemeClr>
                </a:solidFill>
              </a:rPr>
              <a:t>th</a:t>
            </a:r>
            <a:r>
              <a:rPr lang="en-US" sz="1000">
                <a:solidFill>
                  <a:schemeClr val="accent2">
                    <a:lumMod val="60000"/>
                    <a:lumOff val="40000"/>
                  </a:schemeClr>
                </a:solidFill>
              </a:rPr>
              <a:t> CA 2E/CA PLEX WORLDWIDE DEVELOPER CONFERENCE</a:t>
            </a:r>
          </a:p>
        </p:txBody>
      </p:sp>
    </p:spTree>
    <p:extLst>
      <p:ext uri="{BB962C8B-B14F-4D97-AF65-F5344CB8AC3E}">
        <p14:creationId xmlns:p14="http://schemas.microsoft.com/office/powerpoint/2010/main" val="3190467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6" r:id="rId4"/>
    <p:sldLayoutId id="2147483653" r:id="rId5"/>
    <p:sldLayoutId id="2147483663" r:id="rId6"/>
    <p:sldLayoutId id="2147483665" r:id="rId7"/>
    <p:sldLayoutId id="2147483652" r:id="rId8"/>
    <p:sldLayoutId id="2147483658" r:id="rId9"/>
    <p:sldLayoutId id="2147483664" r:id="rId10"/>
    <p:sldLayoutId id="2147483662" r:id="rId11"/>
    <p:sldLayoutId id="2147483669" r:id="rId12"/>
    <p:sldLayoutId id="2147483670" r:id="rId13"/>
    <p:sldLayoutId id="2147483671" r:id="rId14"/>
    <p:sldLayoutId id="2147483672" r:id="rId15"/>
    <p:sldLayoutId id="2147483674" r:id="rId16"/>
    <p:sldLayoutId id="2147483675" r:id="rId17"/>
    <p:sldLayoutId id="2147483676" r:id="rId18"/>
    <p:sldLayoutId id="2147483677" r:id="rId19"/>
    <p:sldLayoutId id="2147483678" r:id="rId20"/>
    <p:sldLayoutId id="2147483679" r:id="rId2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SV"/>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8.png"/><Relationship Id="rId11" Type="http://schemas.openxmlformats.org/officeDocument/2006/relationships/image" Target="../media/image13.jpeg"/><Relationship Id="rId5" Type="http://schemas.openxmlformats.org/officeDocument/2006/relationships/image" Target="../media/image7.png"/><Relationship Id="rId10" Type="http://schemas.openxmlformats.org/officeDocument/2006/relationships/image" Target="../media/image12.png"/><Relationship Id="rId4" Type="http://schemas.openxmlformats.org/officeDocument/2006/relationships/image" Target="../media/image6.png"/><Relationship Id="rId9" Type="http://schemas.openxmlformats.org/officeDocument/2006/relationships/image" Target="../media/image11.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27.emf"/><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31.emf"/><Relationship Id="rId2" Type="http://schemas.openxmlformats.org/officeDocument/2006/relationships/notesSlide" Target="../notesSlides/notesSlide13.xml"/><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3" Type="http://schemas.openxmlformats.org/officeDocument/2006/relationships/image" Target="../media/image34.emf"/><Relationship Id="rId2" Type="http://schemas.openxmlformats.org/officeDocument/2006/relationships/notesSlide" Target="../notesSlides/notesSlide18.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9.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jpeg"/><Relationship Id="rId7" Type="http://schemas.openxmlformats.org/officeDocument/2006/relationships/image" Target="../media/image19.png"/><Relationship Id="rId12" Type="http://schemas.openxmlformats.org/officeDocument/2006/relationships/image" Target="../media/image9.pn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18.png"/><Relationship Id="rId11" Type="http://schemas.openxmlformats.org/officeDocument/2006/relationships/image" Target="../media/image22.jpeg"/><Relationship Id="rId5" Type="http://schemas.openxmlformats.org/officeDocument/2006/relationships/image" Target="../media/image6.png"/><Relationship Id="rId10" Type="http://schemas.openxmlformats.org/officeDocument/2006/relationships/image" Target="../media/image21.png"/><Relationship Id="rId4" Type="http://schemas.openxmlformats.org/officeDocument/2006/relationships/image" Target="../media/image17.png"/><Relationship Id="rId9"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hyperlink" Target="https://techdocs.broadcom.com/us/en/ca-enterprise-software/intelligent-automation/ca-plex/7-2-1/Cumulative-Patches/refresh-packs-deliverables.html" TargetMode="External"/><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2.jpeg"/><Relationship Id="rId1" Type="http://schemas.openxmlformats.org/officeDocument/2006/relationships/slideLayout" Target="../slideLayouts/slideLayout3.xml"/><Relationship Id="rId5" Type="http://schemas.openxmlformats.org/officeDocument/2006/relationships/image" Target="../media/image16.jpeg"/><Relationship Id="rId4" Type="http://schemas.openxmlformats.org/officeDocument/2006/relationships/image" Target="../media/image15.png"/></Relationships>
</file>

<file path=ppt/slides/_rels/slide30.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4.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25.xml"/><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image" Target="../media/image39.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8.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7.png"/><Relationship Id="rId7" Type="http://schemas.openxmlformats.org/officeDocument/2006/relationships/image" Target="../media/image10.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19.png"/><Relationship Id="rId11" Type="http://schemas.openxmlformats.org/officeDocument/2006/relationships/image" Target="../media/image9.png"/><Relationship Id="rId5" Type="http://schemas.openxmlformats.org/officeDocument/2006/relationships/image" Target="../media/image18.png"/><Relationship Id="rId10" Type="http://schemas.openxmlformats.org/officeDocument/2006/relationships/image" Target="../media/image22.jpeg"/><Relationship Id="rId4" Type="http://schemas.openxmlformats.org/officeDocument/2006/relationships/image" Target="../media/image6.png"/><Relationship Id="rId9" Type="http://schemas.openxmlformats.org/officeDocument/2006/relationships/image" Target="../media/image21.png"/></Relationships>
</file>

<file path=ppt/slides/_rels/slide39.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6.png"/><Relationship Id="rId7" Type="http://schemas.openxmlformats.org/officeDocument/2006/relationships/image" Target="../media/image20.png"/><Relationship Id="rId2" Type="http://schemas.openxmlformats.org/officeDocument/2006/relationships/image" Target="../media/image17.png"/><Relationship Id="rId1" Type="http://schemas.openxmlformats.org/officeDocument/2006/relationships/slideLayout" Target="../slideLayouts/slideLayout1.xml"/><Relationship Id="rId6" Type="http://schemas.openxmlformats.org/officeDocument/2006/relationships/image" Target="../media/image10.png"/><Relationship Id="rId5" Type="http://schemas.openxmlformats.org/officeDocument/2006/relationships/image" Target="../media/image19.png"/><Relationship Id="rId10" Type="http://schemas.openxmlformats.org/officeDocument/2006/relationships/image" Target="../media/image9.png"/><Relationship Id="rId4" Type="http://schemas.openxmlformats.org/officeDocument/2006/relationships/image" Target="../media/image18.png"/><Relationship Id="rId9" Type="http://schemas.openxmlformats.org/officeDocument/2006/relationships/image" Target="../media/image22.jpeg"/></Relationships>
</file>

<file path=ppt/slides/_rels/slide40.xml.rels><?xml version="1.0" encoding="UTF-8" standalone="yes"?>
<Relationships xmlns="http://schemas.openxmlformats.org/package/2006/relationships"><Relationship Id="rId3" Type="http://schemas.openxmlformats.org/officeDocument/2006/relationships/hyperlink" Target="https://openclipart.org/detail/21578" TargetMode="External"/><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hyperlink" Target="https://community.broadcom.com/enterprisesoftware/communities/community-home/digestviewer?CommunityKey=a6f323f2-4e9f-4dc3-a1d8-663ba79c3eaf" TargetMode="Externa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2.jpeg"/><Relationship Id="rId1" Type="http://schemas.openxmlformats.org/officeDocument/2006/relationships/slideLayout" Target="../slideLayouts/slideLayout11.xml"/><Relationship Id="rId5" Type="http://schemas.openxmlformats.org/officeDocument/2006/relationships/image" Target="../media/image45.png"/><Relationship Id="rId4" Type="http://schemas.openxmlformats.org/officeDocument/2006/relationships/image" Target="../media/image44.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01877" y="1260439"/>
            <a:ext cx="5410200" cy="523489"/>
          </a:xfrm>
          <a:prstGeom prst="rect">
            <a:avLst/>
          </a:prstGeom>
        </p:spPr>
        <p:txBody>
          <a:bodyPr lIns="91440" tIns="45720" rIns="91440" bIns="45720" anchor="t"/>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a:solidFill>
                  <a:schemeClr val="bg1">
                    <a:lumMod val="85000"/>
                  </a:schemeClr>
                </a:solidFill>
                <a:latin typeface="Helvetica LT Std Cond"/>
              </a:rPr>
              <a:t>New and </a:t>
            </a:r>
            <a:r>
              <a:rPr lang="es-SV" sz="2800" err="1">
                <a:solidFill>
                  <a:schemeClr val="bg1">
                    <a:lumMod val="85000"/>
                  </a:schemeClr>
                </a:solidFill>
                <a:latin typeface="Helvetica LT Std Cond"/>
              </a:rPr>
              <a:t>Updated</a:t>
            </a:r>
            <a:r>
              <a:rPr lang="es-SV" sz="2800">
                <a:solidFill>
                  <a:schemeClr val="bg1">
                    <a:lumMod val="85000"/>
                  </a:schemeClr>
                </a:solidFill>
                <a:latin typeface="Helvetica LT Std Cond"/>
              </a:rPr>
              <a:t> </a:t>
            </a:r>
            <a:r>
              <a:rPr lang="es-SV" sz="2800" err="1">
                <a:solidFill>
                  <a:schemeClr val="bg1">
                    <a:lumMod val="85000"/>
                  </a:schemeClr>
                </a:solidFill>
                <a:latin typeface="Helvetica LT Std Cond"/>
              </a:rPr>
              <a:t>Features</a:t>
            </a:r>
            <a:endParaRPr lang="es-SV" sz="2800" err="1">
              <a:solidFill>
                <a:schemeClr val="bg1">
                  <a:lumMod val="85000"/>
                </a:schemeClr>
              </a:solidFill>
              <a:latin typeface="Helvetica LT Std Cond" pitchFamily="34" charset="0"/>
            </a:endParaRPr>
          </a:p>
          <a:p>
            <a:endParaRPr lang="es-SV"/>
          </a:p>
        </p:txBody>
      </p:sp>
      <p:sp>
        <p:nvSpPr>
          <p:cNvPr id="5" name="Title 1"/>
          <p:cNvSpPr txBox="1">
            <a:spLocks/>
          </p:cNvSpPr>
          <p:nvPr/>
        </p:nvSpPr>
        <p:spPr>
          <a:xfrm>
            <a:off x="399875" y="395771"/>
            <a:ext cx="6416448" cy="790731"/>
          </a:xfrm>
          <a:prstGeom prst="rect">
            <a:avLst/>
          </a:prstGeom>
        </p:spPr>
        <p:txBody>
          <a:bodyPr lIns="91440" tIns="45720" rIns="91440" bIns="45720" anchor="t"/>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n-US" sz="4800">
                <a:solidFill>
                  <a:schemeClr val="bg1"/>
                </a:solidFill>
                <a:latin typeface="Helvetica"/>
                <a:cs typeface="Helvetica"/>
              </a:rPr>
              <a:t>CA 2E &amp; CA Plex 2023</a:t>
            </a:r>
            <a:endParaRPr lang="es-SV">
              <a:solidFill>
                <a:schemeClr val="bg1"/>
              </a:solidFill>
              <a:latin typeface="Calibri"/>
              <a:cs typeface="Calibri"/>
            </a:endParaRPr>
          </a:p>
        </p:txBody>
      </p:sp>
      <p:pic>
        <p:nvPicPr>
          <p:cNvPr id="7" name="Picture 7" descr="C:\Users\sari\Desktop\logo-headline_2x.png"/>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2870416" y="4074410"/>
            <a:ext cx="891337" cy="221390"/>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12" descr="https://plex2e.com/conference/wp-content/uploads/2015/02/CMF_logo_color-1.png"/>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1453475" y="2876550"/>
            <a:ext cx="2031014" cy="797899"/>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33" descr="Logo&#10;&#10;Description automatically generated">
            <a:extLst>
              <a:ext uri="{FF2B5EF4-FFF2-40B4-BE49-F238E27FC236}">
                <a16:creationId xmlns:a16="http://schemas.microsoft.com/office/drawing/2014/main" id="{B555ED42-9B35-CC47-9D76-CB0A968C7D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5407" y="2947256"/>
            <a:ext cx="1073186" cy="715457"/>
          </a:xfrm>
          <a:prstGeom prst="rect">
            <a:avLst/>
          </a:prstGeom>
        </p:spPr>
      </p:pic>
      <p:pic>
        <p:nvPicPr>
          <p:cNvPr id="36" name="Picture 35" descr="Logo, company name&#10;&#10;Description automatically generated">
            <a:extLst>
              <a:ext uri="{FF2B5EF4-FFF2-40B4-BE49-F238E27FC236}">
                <a16:creationId xmlns:a16="http://schemas.microsoft.com/office/drawing/2014/main" id="{1FE9C544-FC3D-F244-AE66-8DA21BCA739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334931" y="3910291"/>
            <a:ext cx="474137" cy="592671"/>
          </a:xfrm>
          <a:prstGeom prst="rect">
            <a:avLst/>
          </a:prstGeom>
        </p:spPr>
      </p:pic>
      <p:pic>
        <p:nvPicPr>
          <p:cNvPr id="3" name="Picture 2" descr="Logo&#10;&#10;Description automatically generated">
            <a:extLst>
              <a:ext uri="{FF2B5EF4-FFF2-40B4-BE49-F238E27FC236}">
                <a16:creationId xmlns:a16="http://schemas.microsoft.com/office/drawing/2014/main" id="{70FAAFDC-E60E-5C4A-B02D-4FFBE476423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57811" y="394418"/>
            <a:ext cx="1831490" cy="1144681"/>
          </a:xfrm>
          <a:prstGeom prst="rect">
            <a:avLst/>
          </a:prstGeom>
        </p:spPr>
      </p:pic>
      <p:pic>
        <p:nvPicPr>
          <p:cNvPr id="15" name="Picture 14" descr="A black and white sign&#10;&#10;Description automatically generated with low confidence">
            <a:extLst>
              <a:ext uri="{FF2B5EF4-FFF2-40B4-BE49-F238E27FC236}">
                <a16:creationId xmlns:a16="http://schemas.microsoft.com/office/drawing/2014/main" id="{25F1E0F7-2A9E-D0B8-6421-3DB1DD05A78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791200" y="3147186"/>
            <a:ext cx="1600200" cy="315595"/>
          </a:xfrm>
          <a:prstGeom prst="rect">
            <a:avLst/>
          </a:prstGeom>
        </p:spPr>
      </p:pic>
      <p:pic>
        <p:nvPicPr>
          <p:cNvPr id="17" name="Picture 16" descr="A picture containing logo&#10;&#10;Description automatically generated">
            <a:extLst>
              <a:ext uri="{FF2B5EF4-FFF2-40B4-BE49-F238E27FC236}">
                <a16:creationId xmlns:a16="http://schemas.microsoft.com/office/drawing/2014/main" id="{4B82E711-8DAE-DEC1-4459-DB9013F36A6C}"/>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5444426" y="4036211"/>
            <a:ext cx="1015185" cy="297788"/>
          </a:xfrm>
          <a:prstGeom prst="rect">
            <a:avLst/>
          </a:prstGeom>
        </p:spPr>
      </p:pic>
      <p:pic>
        <p:nvPicPr>
          <p:cNvPr id="20" name="Picture 19" descr="A picture containing text&#10;&#10;Description automatically generated">
            <a:extLst>
              <a:ext uri="{FF2B5EF4-FFF2-40B4-BE49-F238E27FC236}">
                <a16:creationId xmlns:a16="http://schemas.microsoft.com/office/drawing/2014/main" id="{F3EDEBBF-CF05-011D-BC10-CC6877FF677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976495" y="4001093"/>
            <a:ext cx="1320744" cy="368024"/>
          </a:xfrm>
          <a:prstGeom prst="rect">
            <a:avLst/>
          </a:prstGeom>
        </p:spPr>
      </p:pic>
      <p:pic>
        <p:nvPicPr>
          <p:cNvPr id="22" name="Picture 21" descr="Text&#10;&#10;Description automatically generated">
            <a:extLst>
              <a:ext uri="{FF2B5EF4-FFF2-40B4-BE49-F238E27FC236}">
                <a16:creationId xmlns:a16="http://schemas.microsoft.com/office/drawing/2014/main" id="{857EC594-03C2-3FC7-69A7-76304E6175C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094969" y="4036211"/>
            <a:ext cx="767887" cy="286331"/>
          </a:xfrm>
          <a:prstGeom prst="rect">
            <a:avLst/>
          </a:prstGeom>
        </p:spPr>
      </p:pic>
    </p:spTree>
    <p:extLst>
      <p:ext uri="{BB962C8B-B14F-4D97-AF65-F5344CB8AC3E}">
        <p14:creationId xmlns:p14="http://schemas.microsoft.com/office/powerpoint/2010/main" val="756684291"/>
      </p:ext>
    </p:extLst>
  </p:cSld>
  <p:clrMapOvr>
    <a:overrideClrMapping bg1="lt1" tx1="dk1" bg2="lt2" tx2="dk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Faster Array Lookup with %</a:t>
            </a:r>
            <a:r>
              <a:rPr lang="en-US" sz="1800" err="1">
                <a:effectLst/>
                <a:latin typeface="ArialMT"/>
                <a:ea typeface="Calibri" panose="020F0502020204030204" pitchFamily="34" charset="0"/>
                <a:cs typeface="ArialMT"/>
              </a:rPr>
              <a:t>LOOKUPxx</a:t>
            </a:r>
            <a:r>
              <a:rPr lang="en-US" sz="1800">
                <a:effectLst/>
                <a:latin typeface="ArialMT"/>
                <a:ea typeface="Calibri" panose="020F0502020204030204" pitchFamily="34" charset="0"/>
                <a:cs typeface="ArialMT"/>
              </a:rPr>
              <a:t>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TRIM* String handling built-in functions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Copy option for 2E Access Paths on Edit File Details screen.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Allow Increased Date Range on Date Type Fields in User Screens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2" name="Picture 2" descr="Graphical user interface&#10;&#10;Description automatically generated">
            <a:extLst>
              <a:ext uri="{FF2B5EF4-FFF2-40B4-BE49-F238E27FC236}">
                <a16:creationId xmlns:a16="http://schemas.microsoft.com/office/drawing/2014/main" id="{193A55CA-0A99-9BA7-1441-0E8421DF88DB}"/>
              </a:ext>
            </a:extLst>
          </p:cNvPr>
          <p:cNvPicPr>
            <a:picLocks noChangeAspect="1"/>
          </p:cNvPicPr>
          <p:nvPr/>
        </p:nvPicPr>
        <p:blipFill>
          <a:blip r:embed="rId3"/>
          <a:stretch>
            <a:fillRect/>
          </a:stretch>
        </p:blipFill>
        <p:spPr>
          <a:xfrm>
            <a:off x="914400" y="2572942"/>
            <a:ext cx="4371435" cy="2132655"/>
          </a:xfrm>
          <a:prstGeom prst="rect">
            <a:avLst/>
          </a:prstGeom>
        </p:spPr>
      </p:pic>
    </p:spTree>
    <p:extLst>
      <p:ext uri="{BB962C8B-B14F-4D97-AF65-F5344CB8AC3E}">
        <p14:creationId xmlns:p14="http://schemas.microsoft.com/office/powerpoint/2010/main" val="8287936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Faster Array Lookup with %</a:t>
            </a:r>
            <a:r>
              <a:rPr lang="en-US" sz="1800" err="1">
                <a:effectLst/>
                <a:latin typeface="ArialMT"/>
                <a:ea typeface="Calibri" panose="020F0502020204030204" pitchFamily="34" charset="0"/>
                <a:cs typeface="ArialMT"/>
              </a:rPr>
              <a:t>LOOKUPxx</a:t>
            </a:r>
            <a:r>
              <a:rPr lang="en-US" sz="1800">
                <a:effectLst/>
                <a:latin typeface="ArialMT"/>
                <a:ea typeface="Calibri" panose="020F0502020204030204" pitchFamily="34" charset="0"/>
                <a:cs typeface="ArialMT"/>
              </a:rPr>
              <a:t>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TRIM* String handling built-in functions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Copy option for 2E Access Paths on Edit File Details screen.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Allow Increased Date Range on Date Type Fields in User Screens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Generate List of Fields on a SELECT Statement Instead of "*" in Generated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pic>
        <p:nvPicPr>
          <p:cNvPr id="3" name="Picture 2">
            <a:extLst>
              <a:ext uri="{FF2B5EF4-FFF2-40B4-BE49-F238E27FC236}">
                <a16:creationId xmlns:a16="http://schemas.microsoft.com/office/drawing/2014/main" id="{0F5EF250-4043-77EC-3277-3FE7D2F626BF}"/>
              </a:ext>
            </a:extLst>
          </p:cNvPr>
          <p:cNvPicPr>
            <a:picLocks noChangeAspect="1"/>
          </p:cNvPicPr>
          <p:nvPr/>
        </p:nvPicPr>
        <p:blipFill>
          <a:blip r:embed="rId3"/>
          <a:stretch>
            <a:fillRect/>
          </a:stretch>
        </p:blipFill>
        <p:spPr>
          <a:xfrm>
            <a:off x="1516092" y="2856164"/>
            <a:ext cx="5298499" cy="1739595"/>
          </a:xfrm>
          <a:prstGeom prst="rect">
            <a:avLst/>
          </a:prstGeom>
        </p:spPr>
      </p:pic>
    </p:spTree>
    <p:extLst>
      <p:ext uri="{BB962C8B-B14F-4D97-AF65-F5344CB8AC3E}">
        <p14:creationId xmlns:p14="http://schemas.microsoft.com/office/powerpoint/2010/main" val="13734017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Faster Array Lookup with %</a:t>
            </a:r>
            <a:r>
              <a:rPr lang="en-US" sz="1800" err="1">
                <a:effectLst/>
                <a:latin typeface="ArialMT"/>
                <a:ea typeface="Calibri" panose="020F0502020204030204" pitchFamily="34" charset="0"/>
                <a:cs typeface="ArialMT"/>
              </a:rPr>
              <a:t>LOOKUPxx</a:t>
            </a:r>
            <a:r>
              <a:rPr lang="en-US" sz="1800">
                <a:effectLst/>
                <a:latin typeface="ArialMT"/>
                <a:ea typeface="Calibri" panose="020F0502020204030204" pitchFamily="34" charset="0"/>
                <a:cs typeface="ArialMT"/>
              </a:rPr>
              <a:t>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TRIM* String handling built-in functions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Copy option for 2E Access Paths on Edit File Details screen.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Allow Increased Date Range on Date Type Fields in User Screens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Generate List of Fields on a SELECT Statement Instead of "*" in Generated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Handle Timestamps with Increased Microsecond Precision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3" name="Picture 2">
            <a:extLst>
              <a:ext uri="{FF2B5EF4-FFF2-40B4-BE49-F238E27FC236}">
                <a16:creationId xmlns:a16="http://schemas.microsoft.com/office/drawing/2014/main" id="{FDB5499D-683C-C15B-E426-3E68B8C0FEC9}"/>
              </a:ext>
            </a:extLst>
          </p:cNvPr>
          <p:cNvPicPr>
            <a:picLocks noChangeAspect="1"/>
          </p:cNvPicPr>
          <p:nvPr/>
        </p:nvPicPr>
        <p:blipFill>
          <a:blip r:embed="rId3"/>
          <a:stretch>
            <a:fillRect/>
          </a:stretch>
        </p:blipFill>
        <p:spPr>
          <a:xfrm>
            <a:off x="1132936" y="3399094"/>
            <a:ext cx="6229670" cy="990651"/>
          </a:xfrm>
          <a:prstGeom prst="rect">
            <a:avLst/>
          </a:prstGeom>
        </p:spPr>
      </p:pic>
    </p:spTree>
    <p:extLst>
      <p:ext uri="{BB962C8B-B14F-4D97-AF65-F5344CB8AC3E}">
        <p14:creationId xmlns:p14="http://schemas.microsoft.com/office/powerpoint/2010/main" val="415497584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Faster Array Lookup with %</a:t>
            </a:r>
            <a:r>
              <a:rPr lang="en-US" sz="1800" err="1">
                <a:effectLst/>
                <a:latin typeface="ArialMT"/>
                <a:ea typeface="Calibri" panose="020F0502020204030204" pitchFamily="34" charset="0"/>
                <a:cs typeface="ArialMT"/>
              </a:rPr>
              <a:t>LOOKUPxx</a:t>
            </a:r>
            <a:r>
              <a:rPr lang="en-US" sz="1800">
                <a:effectLst/>
                <a:latin typeface="ArialMT"/>
                <a:ea typeface="Calibri" panose="020F0502020204030204" pitchFamily="34" charset="0"/>
                <a:cs typeface="ArialMT"/>
              </a:rPr>
              <a:t>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TRIM* String handling built-in functions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Copy option for 2E Access Paths on Edit File Details screen.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Allow Increased Date Range on Date Type Fields in User Screens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Generate List of Fields on a SELECT Statement Instead of "*" in Generated Code</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Handle Timestamps with Increased Microsecond Precision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Reduce Memory Overrun and Provide Easier Access to Display Model Object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5" name="Picture 4">
            <a:extLst>
              <a:ext uri="{FF2B5EF4-FFF2-40B4-BE49-F238E27FC236}">
                <a16:creationId xmlns:a16="http://schemas.microsoft.com/office/drawing/2014/main" id="{77C3E527-95F9-EF2F-57CE-045B192456F0}"/>
              </a:ext>
            </a:extLst>
          </p:cNvPr>
          <p:cNvPicPr>
            <a:picLocks noChangeAspect="1"/>
          </p:cNvPicPr>
          <p:nvPr/>
        </p:nvPicPr>
        <p:blipFill>
          <a:blip r:embed="rId3"/>
          <a:stretch>
            <a:fillRect/>
          </a:stretch>
        </p:blipFill>
        <p:spPr>
          <a:xfrm>
            <a:off x="773501" y="910702"/>
            <a:ext cx="7008049" cy="2143408"/>
          </a:xfrm>
          <a:prstGeom prst="rect">
            <a:avLst/>
          </a:prstGeom>
        </p:spPr>
      </p:pic>
    </p:spTree>
    <p:extLst>
      <p:ext uri="{BB962C8B-B14F-4D97-AF65-F5344CB8AC3E}">
        <p14:creationId xmlns:p14="http://schemas.microsoft.com/office/powerpoint/2010/main" val="33542936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8.7.2</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pPr marL="0" indent="0">
              <a:buNone/>
            </a:pPr>
            <a:endParaRPr lang="en-US"/>
          </a:p>
        </p:txBody>
      </p:sp>
    </p:spTree>
    <p:extLst>
      <p:ext uri="{BB962C8B-B14F-4D97-AF65-F5344CB8AC3E}">
        <p14:creationId xmlns:p14="http://schemas.microsoft.com/office/powerpoint/2010/main" val="5745910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8.7.2</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Enhanced Processing when toggling Object Type between PGM and MOD, using option 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lvl="1"/>
            <a:r>
              <a:rPr lang="en-US"/>
              <a:t>If compiler overrides exist, they are stored when toggle. </a:t>
            </a:r>
          </a:p>
        </p:txBody>
      </p:sp>
    </p:spTree>
    <p:extLst>
      <p:ext uri="{BB962C8B-B14F-4D97-AF65-F5344CB8AC3E}">
        <p14:creationId xmlns:p14="http://schemas.microsoft.com/office/powerpoint/2010/main" val="14341435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8.7.2</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Enhanced Processing when toggling Object Type between PGM and MOD, using option 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BoldMT"/>
                <a:ea typeface="Calibri" panose="020F0502020204030204" pitchFamily="34" charset="0"/>
                <a:cs typeface="Arial-BoldMT"/>
              </a:rPr>
              <a:t>Better audit control on YDSPMDLOD screen for reporting meaningful Change User during object promotion. </a:t>
            </a:r>
          </a:p>
          <a:p>
            <a:endParaRPr lang="en-US"/>
          </a:p>
        </p:txBody>
      </p:sp>
      <p:pic>
        <p:nvPicPr>
          <p:cNvPr id="8" name="Picture 7">
            <a:extLst>
              <a:ext uri="{FF2B5EF4-FFF2-40B4-BE49-F238E27FC236}">
                <a16:creationId xmlns:a16="http://schemas.microsoft.com/office/drawing/2014/main" id="{4BF3E116-2F9D-781A-71D8-644786104DA6}"/>
              </a:ext>
            </a:extLst>
          </p:cNvPr>
          <p:cNvPicPr>
            <a:picLocks noChangeAspect="1"/>
          </p:cNvPicPr>
          <p:nvPr/>
        </p:nvPicPr>
        <p:blipFill>
          <a:blip r:embed="rId3"/>
          <a:stretch>
            <a:fillRect/>
          </a:stretch>
        </p:blipFill>
        <p:spPr>
          <a:xfrm>
            <a:off x="1143000" y="2558143"/>
            <a:ext cx="6483683" cy="1943200"/>
          </a:xfrm>
          <a:prstGeom prst="rect">
            <a:avLst/>
          </a:prstGeom>
        </p:spPr>
      </p:pic>
    </p:spTree>
    <p:extLst>
      <p:ext uri="{BB962C8B-B14F-4D97-AF65-F5344CB8AC3E}">
        <p14:creationId xmlns:p14="http://schemas.microsoft.com/office/powerpoint/2010/main" val="200100464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8.7.2</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Enhanced Processing when toggling Object Type between PGM and MOD, using option 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BoldMT"/>
                <a:ea typeface="Calibri" panose="020F0502020204030204" pitchFamily="34" charset="0"/>
                <a:cs typeface="Arial-BoldMT"/>
              </a:rPr>
              <a:t>Better audit control on YDSPMDLOD screen for reporting meaningful Change User during object. </a:t>
            </a:r>
            <a:r>
              <a:rPr lang="en-US" sz="1800">
                <a:latin typeface="Arial-BoldMT"/>
                <a:ea typeface="Calibri" panose="020F0502020204030204" pitchFamily="34" charset="0"/>
                <a:cs typeface="Arial-BoldMT"/>
              </a:rPr>
              <a:t>While using CM. </a:t>
            </a:r>
            <a:endParaRPr lang="en-US" sz="1800">
              <a:effectLst/>
              <a:latin typeface="Arial-BoldMT"/>
              <a:ea typeface="Calibri" panose="020F0502020204030204" pitchFamily="34" charset="0"/>
              <a:cs typeface="Arial-BoldMT"/>
            </a:endParaRPr>
          </a:p>
          <a:p>
            <a:r>
              <a:rPr lang="en-US" sz="1800">
                <a:effectLst/>
                <a:latin typeface="Arial-BoldMT"/>
                <a:ea typeface="Calibri" panose="020F0502020204030204" pitchFamily="34" charset="0"/>
                <a:cs typeface="Arial-BoldMT"/>
              </a:rPr>
              <a:t>Improve comment handling in source generation</a:t>
            </a:r>
            <a:endParaRPr lang="en-US" sz="1800">
              <a:latin typeface="Arial-BoldMT"/>
              <a:ea typeface="Calibri" panose="020F0502020204030204" pitchFamily="34" charset="0"/>
              <a:cs typeface="Arial-BoldMT"/>
            </a:endParaRPr>
          </a:p>
          <a:p>
            <a:pPr marL="0" indent="0">
              <a:buNone/>
            </a:pPr>
            <a:endParaRPr lang="en-US"/>
          </a:p>
        </p:txBody>
      </p:sp>
      <p:pic>
        <p:nvPicPr>
          <p:cNvPr id="3" name="Picture 2">
            <a:extLst>
              <a:ext uri="{FF2B5EF4-FFF2-40B4-BE49-F238E27FC236}">
                <a16:creationId xmlns:a16="http://schemas.microsoft.com/office/drawing/2014/main" id="{0CB99595-7F72-9901-8BFE-D4CD5D63C28A}"/>
              </a:ext>
            </a:extLst>
          </p:cNvPr>
          <p:cNvPicPr>
            <a:picLocks noChangeAspect="1"/>
          </p:cNvPicPr>
          <p:nvPr/>
        </p:nvPicPr>
        <p:blipFill>
          <a:blip r:embed="rId3"/>
          <a:stretch>
            <a:fillRect/>
          </a:stretch>
        </p:blipFill>
        <p:spPr>
          <a:xfrm>
            <a:off x="914400" y="2872893"/>
            <a:ext cx="6415790" cy="1655956"/>
          </a:xfrm>
          <a:prstGeom prst="rect">
            <a:avLst/>
          </a:prstGeom>
        </p:spPr>
      </p:pic>
    </p:spTree>
    <p:extLst>
      <p:ext uri="{BB962C8B-B14F-4D97-AF65-F5344CB8AC3E}">
        <p14:creationId xmlns:p14="http://schemas.microsoft.com/office/powerpoint/2010/main" val="2037622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8.7.2</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Enhanced Processing when toggling Object Type between PGM and MOD, using option 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BoldMT"/>
                <a:ea typeface="Calibri" panose="020F0502020204030204" pitchFamily="34" charset="0"/>
                <a:cs typeface="Arial-BoldMT"/>
              </a:rPr>
              <a:t>Better audit control on YDSPMDLOD screen for reporting meaningful Change User during object</a:t>
            </a:r>
          </a:p>
          <a:p>
            <a:r>
              <a:rPr lang="en-US" sz="1800">
                <a:effectLst/>
                <a:latin typeface="Arial-BoldMT"/>
                <a:ea typeface="Calibri" panose="020F0502020204030204" pitchFamily="34" charset="0"/>
                <a:cs typeface="Arial-BoldMT"/>
              </a:rPr>
              <a:t>Improve comment handling in source generation</a:t>
            </a:r>
            <a:endParaRPr lang="en-US" sz="1800">
              <a:latin typeface="Arial-BoldMT"/>
              <a:ea typeface="Calibri" panose="020F0502020204030204" pitchFamily="34" charset="0"/>
              <a:cs typeface="Arial-BoldMT"/>
            </a:endParaRPr>
          </a:p>
          <a:p>
            <a:r>
              <a:rPr lang="en-US" sz="1800">
                <a:effectLst/>
                <a:latin typeface="Arial-BoldMT"/>
                <a:ea typeface="Calibri" panose="020F0502020204030204" pitchFamily="34" charset="0"/>
                <a:cs typeface="Arial-BoldMT"/>
              </a:rPr>
              <a:t>Match code search for Messages on EDIT MESSAGE FUNCTIONS screen</a:t>
            </a:r>
          </a:p>
          <a:p>
            <a:endParaRPr lang="en-US"/>
          </a:p>
        </p:txBody>
      </p:sp>
      <p:pic>
        <p:nvPicPr>
          <p:cNvPr id="3" name="Picture 2">
            <a:extLst>
              <a:ext uri="{FF2B5EF4-FFF2-40B4-BE49-F238E27FC236}">
                <a16:creationId xmlns:a16="http://schemas.microsoft.com/office/drawing/2014/main" id="{2783A217-60E3-345E-ACE8-AB951F131EC7}"/>
              </a:ext>
            </a:extLst>
          </p:cNvPr>
          <p:cNvPicPr>
            <a:picLocks noChangeAspect="1"/>
          </p:cNvPicPr>
          <p:nvPr/>
        </p:nvPicPr>
        <p:blipFill>
          <a:blip r:embed="rId3"/>
          <a:stretch>
            <a:fillRect/>
          </a:stretch>
        </p:blipFill>
        <p:spPr>
          <a:xfrm>
            <a:off x="1447800" y="3028950"/>
            <a:ext cx="5378726" cy="1695537"/>
          </a:xfrm>
          <a:prstGeom prst="rect">
            <a:avLst/>
          </a:prstGeom>
        </p:spPr>
      </p:pic>
    </p:spTree>
    <p:extLst>
      <p:ext uri="{BB962C8B-B14F-4D97-AF65-F5344CB8AC3E}">
        <p14:creationId xmlns:p14="http://schemas.microsoft.com/office/powerpoint/2010/main" val="352077937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8.7.2</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Enhanced Processing when toggling Object Type between PGM and MOD, using option 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BoldMT"/>
                <a:ea typeface="Calibri" panose="020F0502020204030204" pitchFamily="34" charset="0"/>
                <a:cs typeface="Arial-BoldMT"/>
              </a:rPr>
              <a:t>Better audit control on YDSPMDLOD screen for reporting meaningful Change User during object</a:t>
            </a:r>
          </a:p>
          <a:p>
            <a:r>
              <a:rPr lang="en-US" sz="1800">
                <a:effectLst/>
                <a:latin typeface="Arial-BoldMT"/>
                <a:ea typeface="Calibri" panose="020F0502020204030204" pitchFamily="34" charset="0"/>
                <a:cs typeface="Arial-BoldMT"/>
              </a:rPr>
              <a:t>Improve comment handling in source generation</a:t>
            </a:r>
            <a:endParaRPr lang="en-US" sz="1800">
              <a:latin typeface="Arial-BoldMT"/>
              <a:ea typeface="Calibri" panose="020F0502020204030204" pitchFamily="34" charset="0"/>
              <a:cs typeface="Arial-BoldMT"/>
            </a:endParaRPr>
          </a:p>
          <a:p>
            <a:r>
              <a:rPr lang="en-US" sz="1800">
                <a:effectLst/>
                <a:latin typeface="Arial-BoldMT"/>
                <a:ea typeface="Calibri" panose="020F0502020204030204" pitchFamily="34" charset="0"/>
                <a:cs typeface="Arial-BoldMT"/>
              </a:rPr>
              <a:t>Match code search for Messages on EDIT MESSAGE FUNCTIONS screen</a:t>
            </a:r>
          </a:p>
          <a:p>
            <a:r>
              <a:rPr lang="en-US" sz="1800" i="0" u="none" strike="noStrike" baseline="0">
                <a:latin typeface="Arial-BoldMT"/>
              </a:rPr>
              <a:t>Positioner Field on DISPLAY UNREFERENCED FIELDS screen</a:t>
            </a:r>
            <a:endParaRPr lang="en-US" sz="1800">
              <a:effectLst/>
              <a:latin typeface="Arial-BoldMT"/>
              <a:ea typeface="Calibri" panose="020F0502020204030204" pitchFamily="34" charset="0"/>
              <a:cs typeface="Arial-BoldMT"/>
            </a:endParaRPr>
          </a:p>
          <a:p>
            <a:endParaRPr lang="en-US"/>
          </a:p>
        </p:txBody>
      </p:sp>
      <p:pic>
        <p:nvPicPr>
          <p:cNvPr id="3" name="Picture 2">
            <a:extLst>
              <a:ext uri="{FF2B5EF4-FFF2-40B4-BE49-F238E27FC236}">
                <a16:creationId xmlns:a16="http://schemas.microsoft.com/office/drawing/2014/main" id="{1E1B77C4-B229-AD2C-1B8F-E722E1BAD4A3}"/>
              </a:ext>
            </a:extLst>
          </p:cNvPr>
          <p:cNvPicPr>
            <a:picLocks noChangeAspect="1"/>
          </p:cNvPicPr>
          <p:nvPr/>
        </p:nvPicPr>
        <p:blipFill>
          <a:blip r:embed="rId3"/>
          <a:stretch>
            <a:fillRect/>
          </a:stretch>
        </p:blipFill>
        <p:spPr>
          <a:xfrm>
            <a:off x="1219200" y="3356308"/>
            <a:ext cx="5848651" cy="1238314"/>
          </a:xfrm>
          <a:prstGeom prst="rect">
            <a:avLst/>
          </a:prstGeom>
        </p:spPr>
      </p:pic>
    </p:spTree>
    <p:extLst>
      <p:ext uri="{BB962C8B-B14F-4D97-AF65-F5344CB8AC3E}">
        <p14:creationId xmlns:p14="http://schemas.microsoft.com/office/powerpoint/2010/main" val="9241326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itle 8"/>
          <p:cNvSpPr>
            <a:spLocks noGrp="1"/>
          </p:cNvSpPr>
          <p:nvPr>
            <p:ph type="title" idx="4294967295"/>
          </p:nvPr>
        </p:nvSpPr>
        <p:spPr>
          <a:xfrm>
            <a:off x="0" y="514350"/>
            <a:ext cx="6059488" cy="857250"/>
          </a:xfr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a:lvl1pPr>
          </a:lstStyle>
          <a:p>
            <a:r>
              <a:rPr lang="es-SV" sz="4800">
                <a:solidFill>
                  <a:schemeClr val="bg2"/>
                </a:solidFill>
                <a:latin typeface="Helvetica"/>
                <a:cs typeface="Helvetica"/>
              </a:rPr>
              <a:t>Welcome </a:t>
            </a:r>
          </a:p>
        </p:txBody>
      </p:sp>
      <p:sp>
        <p:nvSpPr>
          <p:cNvPr id="5" name="Text Placeholder 10"/>
          <p:cNvSpPr>
            <a:spLocks noGrp="1"/>
          </p:cNvSpPr>
          <p:nvPr>
            <p:ph type="body" sz="quarter" idx="4294967295"/>
          </p:nvPr>
        </p:nvSpPr>
        <p:spPr>
          <a:xfrm>
            <a:off x="381000" y="1885950"/>
            <a:ext cx="7224713" cy="2087563"/>
          </a:xfrm>
        </p:spPr>
        <p:txBody>
          <a:bodyPr vert="horz" lIns="91440" tIns="45720" rIns="91440" bIns="45720" rtlCol="0" anchor="t">
            <a:noAutofit/>
          </a:bodyPr>
          <a:lstStyle>
            <a:lvl1pPr marL="0" indent="0" algn="just">
              <a:buNone/>
              <a:defRPr sz="3200"/>
            </a:lvl1pPr>
          </a:lstStyle>
          <a:p>
            <a:r>
              <a:rPr lang="en-US" sz="2000">
                <a:solidFill>
                  <a:schemeClr val="bg1">
                    <a:lumMod val="85000"/>
                  </a:schemeClr>
                </a:solidFill>
                <a:latin typeface="Helvetica LT Std Cond"/>
              </a:rPr>
              <a:t>We are glad to be here to present to you the latest updates in Plex and 2E. </a:t>
            </a:r>
          </a:p>
        </p:txBody>
      </p:sp>
    </p:spTree>
    <p:extLst>
      <p:ext uri="{BB962C8B-B14F-4D97-AF65-F5344CB8AC3E}">
        <p14:creationId xmlns:p14="http://schemas.microsoft.com/office/powerpoint/2010/main" val="48168038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8.7.2</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Enhanced Processing when toggling Object Type between PGM and MOD, using option T</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BoldMT"/>
                <a:ea typeface="Calibri" panose="020F0502020204030204" pitchFamily="34" charset="0"/>
                <a:cs typeface="Arial-BoldMT"/>
              </a:rPr>
              <a:t>Better audit control on YDSPMDLOD screen for reporting meaningful Change User during object</a:t>
            </a:r>
          </a:p>
          <a:p>
            <a:r>
              <a:rPr lang="en-US" sz="1800">
                <a:effectLst/>
                <a:latin typeface="Arial-BoldMT"/>
                <a:ea typeface="Calibri" panose="020F0502020204030204" pitchFamily="34" charset="0"/>
                <a:cs typeface="Arial-BoldMT"/>
              </a:rPr>
              <a:t>Improve comment handling in source generation</a:t>
            </a:r>
            <a:endParaRPr lang="en-US" sz="1800">
              <a:latin typeface="Arial-BoldMT"/>
              <a:ea typeface="Calibri" panose="020F0502020204030204" pitchFamily="34" charset="0"/>
              <a:cs typeface="Arial-BoldMT"/>
            </a:endParaRPr>
          </a:p>
          <a:p>
            <a:r>
              <a:rPr lang="en-US" sz="1800">
                <a:effectLst/>
                <a:latin typeface="Arial-BoldMT"/>
                <a:ea typeface="Calibri" panose="020F0502020204030204" pitchFamily="34" charset="0"/>
                <a:cs typeface="Arial-BoldMT"/>
              </a:rPr>
              <a:t>Match code search for Messages on EDIT MESSAGE FUNCTIONS screen</a:t>
            </a:r>
          </a:p>
          <a:p>
            <a:r>
              <a:rPr lang="en-US" sz="1800" i="0" u="none" strike="noStrike" baseline="0">
                <a:latin typeface="Arial-BoldMT"/>
              </a:rPr>
              <a:t>Positioner Field on DISPLAY UNREFERENCED FIELDS screen</a:t>
            </a:r>
            <a:endParaRPr lang="en-US" sz="1800">
              <a:effectLst/>
              <a:latin typeface="Arial-BoldMT"/>
              <a:ea typeface="Calibri" panose="020F0502020204030204" pitchFamily="34" charset="0"/>
              <a:cs typeface="Arial-BoldMT"/>
            </a:endParaRPr>
          </a:p>
          <a:p>
            <a:r>
              <a:rPr lang="en-US" sz="1800">
                <a:effectLst/>
                <a:latin typeface="Arial-BoldMT"/>
                <a:ea typeface="Calibri" panose="020F0502020204030204" pitchFamily="34" charset="0"/>
                <a:cs typeface="Arial-BoldMT"/>
              </a:rPr>
              <a:t>Improved Web Option Scalability by increasing maximum allowed Server Jobs and Sessions</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83805956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8.7.1</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pPr marL="114300" lvl="1" indent="0">
              <a:lnSpc>
                <a:spcPct val="107000"/>
              </a:lnSpc>
              <a:spcBef>
                <a:spcPts val="0"/>
              </a:spcBef>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10130279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8.7.1</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pPr marL="0" marR="0">
              <a:lnSpc>
                <a:spcPct val="107000"/>
              </a:lnSpc>
              <a:spcBef>
                <a:spcPts val="0"/>
              </a:spcBef>
              <a:spcAft>
                <a:spcPts val="0"/>
              </a:spcAft>
            </a:pPr>
            <a:r>
              <a:rPr lang="en-US" sz="1800">
                <a:effectLst/>
                <a:latin typeface="Arial-BoldMT"/>
                <a:ea typeface="Calibri" panose="020F0502020204030204" pitchFamily="34" charset="0"/>
                <a:cs typeface="Arial-BoldMT"/>
              </a:rPr>
              <a:t>Improved SQL Support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400">
                <a:effectLst/>
                <a:latin typeface="ArialMT"/>
                <a:ea typeface="Calibri" panose="020F0502020204030204" pitchFamily="34" charset="0"/>
                <a:cs typeface="ArialMT"/>
              </a:rPr>
              <a:t>OPTIMIZE for n ROWS Clause in Generated SQL</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800">
                <a:effectLst/>
                <a:latin typeface="ArialMT"/>
                <a:ea typeface="Calibri" panose="020F0502020204030204" pitchFamily="34" charset="0"/>
                <a:cs typeface="ArialMT"/>
              </a:rPr>
              <a:t>Control Database access (RLA vs SQL) based on individual file Generation mode</a:t>
            </a:r>
          </a:p>
          <a:p>
            <a:pPr marL="114300" lvl="1" indent="0">
              <a:lnSpc>
                <a:spcPct val="107000"/>
              </a:lnSpc>
              <a:spcBef>
                <a:spcPts val="0"/>
              </a:spcBef>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pic>
        <p:nvPicPr>
          <p:cNvPr id="3" name="Picture 2">
            <a:extLst>
              <a:ext uri="{FF2B5EF4-FFF2-40B4-BE49-F238E27FC236}">
                <a16:creationId xmlns:a16="http://schemas.microsoft.com/office/drawing/2014/main" id="{DE3272D3-B2DF-E3FE-A86A-2F89D7A69FC7}"/>
              </a:ext>
            </a:extLst>
          </p:cNvPr>
          <p:cNvPicPr>
            <a:picLocks noChangeAspect="1"/>
          </p:cNvPicPr>
          <p:nvPr/>
        </p:nvPicPr>
        <p:blipFill>
          <a:blip r:embed="rId3"/>
          <a:stretch>
            <a:fillRect/>
          </a:stretch>
        </p:blipFill>
        <p:spPr>
          <a:xfrm>
            <a:off x="946926" y="2647950"/>
            <a:ext cx="7167796" cy="1471961"/>
          </a:xfrm>
          <a:prstGeom prst="rect">
            <a:avLst/>
          </a:prstGeom>
        </p:spPr>
      </p:pic>
    </p:spTree>
    <p:extLst>
      <p:ext uri="{BB962C8B-B14F-4D97-AF65-F5344CB8AC3E}">
        <p14:creationId xmlns:p14="http://schemas.microsoft.com/office/powerpoint/2010/main" val="196812450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8.7.1</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pPr marL="0" marR="0">
              <a:lnSpc>
                <a:spcPct val="107000"/>
              </a:lnSpc>
              <a:spcBef>
                <a:spcPts val="0"/>
              </a:spcBef>
              <a:spcAft>
                <a:spcPts val="0"/>
              </a:spcAft>
            </a:pPr>
            <a:r>
              <a:rPr lang="en-US" sz="1800">
                <a:effectLst/>
                <a:latin typeface="Arial-BoldMT"/>
                <a:ea typeface="Calibri" panose="020F0502020204030204" pitchFamily="34" charset="0"/>
                <a:cs typeface="Arial-BoldMT"/>
              </a:rPr>
              <a:t>Improved SQL Support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400">
                <a:effectLst/>
                <a:latin typeface="ArialMT"/>
                <a:ea typeface="Calibri" panose="020F0502020204030204" pitchFamily="34" charset="0"/>
                <a:cs typeface="ArialMT"/>
              </a:rPr>
              <a:t>OPTIMIZE for n ROWS Clause in Generated SQL</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800">
                <a:effectLst/>
                <a:latin typeface="ArialMT"/>
                <a:ea typeface="Calibri" panose="020F0502020204030204" pitchFamily="34" charset="0"/>
                <a:cs typeface="ArialMT"/>
              </a:rPr>
              <a:t>Control Database access (RLA vs SQL) based on individual file Generation mode</a:t>
            </a:r>
          </a:p>
          <a:p>
            <a:pPr marL="114300" lvl="1" indent="0">
              <a:lnSpc>
                <a:spcPct val="107000"/>
              </a:lnSpc>
              <a:spcBef>
                <a:spcPts val="0"/>
              </a:spcBef>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pic>
        <p:nvPicPr>
          <p:cNvPr id="4" name="Picture 3">
            <a:extLst>
              <a:ext uri="{FF2B5EF4-FFF2-40B4-BE49-F238E27FC236}">
                <a16:creationId xmlns:a16="http://schemas.microsoft.com/office/drawing/2014/main" id="{B497EB99-E2ED-1802-0F1B-10AF42F9BB62}"/>
              </a:ext>
            </a:extLst>
          </p:cNvPr>
          <p:cNvPicPr>
            <a:picLocks noChangeAspect="1"/>
          </p:cNvPicPr>
          <p:nvPr/>
        </p:nvPicPr>
        <p:blipFill>
          <a:blip r:embed="rId3"/>
          <a:stretch>
            <a:fillRect/>
          </a:stretch>
        </p:blipFill>
        <p:spPr>
          <a:xfrm>
            <a:off x="685800" y="2837634"/>
            <a:ext cx="7245722" cy="1435174"/>
          </a:xfrm>
          <a:prstGeom prst="rect">
            <a:avLst/>
          </a:prstGeom>
        </p:spPr>
      </p:pic>
    </p:spTree>
    <p:extLst>
      <p:ext uri="{BB962C8B-B14F-4D97-AF65-F5344CB8AC3E}">
        <p14:creationId xmlns:p14="http://schemas.microsoft.com/office/powerpoint/2010/main" val="8934531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8.7.1</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pPr marL="0" marR="0">
              <a:lnSpc>
                <a:spcPct val="107000"/>
              </a:lnSpc>
              <a:spcBef>
                <a:spcPts val="0"/>
              </a:spcBef>
              <a:spcAft>
                <a:spcPts val="0"/>
              </a:spcAft>
            </a:pPr>
            <a:r>
              <a:rPr lang="en-US" sz="1800">
                <a:effectLst/>
                <a:latin typeface="Arial-BoldMT"/>
                <a:ea typeface="Calibri" panose="020F0502020204030204" pitchFamily="34" charset="0"/>
                <a:cs typeface="Arial-BoldMT"/>
              </a:rPr>
              <a:t>Improved SQL Support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400">
                <a:effectLst/>
                <a:latin typeface="ArialMT"/>
                <a:ea typeface="Calibri" panose="020F0502020204030204" pitchFamily="34" charset="0"/>
                <a:cs typeface="ArialMT"/>
              </a:rPr>
              <a:t>OPTIMIZE for n ROWS Clause in Generated SQL</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800">
                <a:effectLst/>
                <a:latin typeface="ArialMT"/>
                <a:ea typeface="Calibri" panose="020F0502020204030204" pitchFamily="34" charset="0"/>
                <a:cs typeface="ArialMT"/>
              </a:rPr>
              <a:t>Control Database access (RLA vs SQL) based on individual file Generation mode</a:t>
            </a:r>
          </a:p>
          <a:p>
            <a:pPr marL="114300" lvl="1" indent="0">
              <a:lnSpc>
                <a:spcPct val="107000"/>
              </a:lnSpc>
              <a:spcBef>
                <a:spcPts val="0"/>
              </a:spcBef>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Arial-BoldMT"/>
                <a:ea typeface="Calibri" panose="020F0502020204030204" pitchFamily="34" charset="0"/>
                <a:cs typeface="Arial-BoldMT"/>
              </a:rPr>
              <a:t>Improved Web Services Support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400">
                <a:effectLst/>
                <a:latin typeface="ArialMT"/>
                <a:ea typeface="Calibri" panose="020F0502020204030204" pitchFamily="34" charset="0"/>
                <a:cs typeface="ArialMT"/>
              </a:rPr>
              <a:t>Meaningful Names on Web Service Interface</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800">
                <a:effectLst/>
                <a:latin typeface="ArialMT"/>
                <a:ea typeface="Calibri" panose="020F0502020204030204" pitchFamily="34" charset="0"/>
                <a:cs typeface="ArialMT"/>
              </a:rPr>
              <a:t>RESTful Web Services</a:t>
            </a:r>
          </a:p>
          <a:p>
            <a:pPr marL="114300" lvl="1" indent="0">
              <a:lnSpc>
                <a:spcPct val="107000"/>
              </a:lnSpc>
              <a:spcBef>
                <a:spcPts val="0"/>
              </a:spcBef>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7123270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8.7.1</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pPr marL="0" marR="0">
              <a:lnSpc>
                <a:spcPct val="107000"/>
              </a:lnSpc>
              <a:spcBef>
                <a:spcPts val="0"/>
              </a:spcBef>
              <a:spcAft>
                <a:spcPts val="0"/>
              </a:spcAft>
            </a:pPr>
            <a:r>
              <a:rPr lang="en-US" sz="1800">
                <a:effectLst/>
                <a:latin typeface="Arial-BoldMT"/>
                <a:ea typeface="Calibri" panose="020F0502020204030204" pitchFamily="34" charset="0"/>
                <a:cs typeface="Arial-BoldMT"/>
              </a:rPr>
              <a:t>Improved SQL Support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400">
                <a:effectLst/>
                <a:latin typeface="ArialMT"/>
                <a:ea typeface="Calibri" panose="020F0502020204030204" pitchFamily="34" charset="0"/>
                <a:cs typeface="ArialMT"/>
              </a:rPr>
              <a:t>OPTIMIZE for n ROWS Clause in Generated SQL</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800">
                <a:effectLst/>
                <a:latin typeface="ArialMT"/>
                <a:ea typeface="Calibri" panose="020F0502020204030204" pitchFamily="34" charset="0"/>
                <a:cs typeface="ArialMT"/>
              </a:rPr>
              <a:t>Control Database access (RLA vs SQL) based on individual file Generation mode</a:t>
            </a:r>
          </a:p>
          <a:p>
            <a:pPr marL="114300" lvl="1" indent="0">
              <a:lnSpc>
                <a:spcPct val="107000"/>
              </a:lnSpc>
              <a:spcBef>
                <a:spcPts val="0"/>
              </a:spcBef>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800">
                <a:effectLst/>
                <a:latin typeface="Arial-BoldMT"/>
                <a:ea typeface="Calibri" panose="020F0502020204030204" pitchFamily="34" charset="0"/>
                <a:cs typeface="Arial-BoldMT"/>
              </a:rPr>
              <a:t>Improved Web Services Support</a:t>
            </a:r>
            <a:endParaRPr lang="en-US" sz="18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400">
                <a:effectLst/>
                <a:latin typeface="ArialMT"/>
                <a:ea typeface="Calibri" panose="020F0502020204030204" pitchFamily="34" charset="0"/>
                <a:cs typeface="ArialMT"/>
              </a:rPr>
              <a:t>Meaningful Names on Web Service Interface</a:t>
            </a:r>
            <a:endParaRPr lang="en-US" sz="1400">
              <a:latin typeface="Calibri" panose="020F0502020204030204" pitchFamily="34" charset="0"/>
              <a:ea typeface="Calibri" panose="020F0502020204030204" pitchFamily="34" charset="0"/>
              <a:cs typeface="Times New Roman" panose="02020603050405020304" pitchFamily="18" charset="0"/>
            </a:endParaRPr>
          </a:p>
          <a:p>
            <a:pPr marL="400050" lvl="1">
              <a:lnSpc>
                <a:spcPct val="107000"/>
              </a:lnSpc>
              <a:spcBef>
                <a:spcPts val="0"/>
              </a:spcBef>
            </a:pPr>
            <a:r>
              <a:rPr lang="en-US" sz="1800">
                <a:effectLst/>
                <a:latin typeface="ArialMT"/>
                <a:ea typeface="Calibri" panose="020F0502020204030204" pitchFamily="34" charset="0"/>
                <a:cs typeface="ArialMT"/>
              </a:rPr>
              <a:t>RESTful Web Services</a:t>
            </a:r>
          </a:p>
          <a:p>
            <a:pPr marL="114300" lvl="1" indent="0">
              <a:lnSpc>
                <a:spcPct val="107000"/>
              </a:lnSpc>
              <a:spcBef>
                <a:spcPts val="0"/>
              </a:spcBef>
              <a:buNone/>
            </a:pP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BoldMT"/>
                <a:ea typeface="Calibri" panose="020F0502020204030204" pitchFamily="34" charset="0"/>
                <a:cs typeface="Arial-BoldMT"/>
              </a:rPr>
              <a:t>License Check Removal</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pPr marL="0" indent="0">
              <a:buNone/>
            </a:pPr>
            <a:endParaRPr lang="en-US"/>
          </a:p>
        </p:txBody>
      </p:sp>
    </p:spTree>
    <p:extLst>
      <p:ext uri="{BB962C8B-B14F-4D97-AF65-F5344CB8AC3E}">
        <p14:creationId xmlns:p14="http://schemas.microsoft.com/office/powerpoint/2010/main" val="253152713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a:solidFill>
                  <a:schemeClr val="bg1"/>
                </a:solidFill>
                <a:latin typeface="Helvetica" pitchFamily="50" charset="0"/>
              </a:rPr>
              <a:t>CA </a:t>
            </a:r>
            <a:r>
              <a:rPr lang="es-SV" sz="2800" err="1">
                <a:solidFill>
                  <a:schemeClr val="bg1"/>
                </a:solidFill>
                <a:latin typeface="Helvetica" pitchFamily="50" charset="0"/>
              </a:rPr>
              <a:t>Plex</a:t>
            </a:r>
            <a:endParaRPr lang="es-SV" sz="2800">
              <a:solidFill>
                <a:schemeClr val="bg1">
                  <a:lumMod val="85000"/>
                </a:schemeClr>
              </a:solidFill>
              <a:latin typeface="Helvetica LT Std Cond" pitchFamily="34" charset="0"/>
            </a:endParaRPr>
          </a:p>
          <a:p>
            <a:endParaRPr lang="es-SV"/>
          </a:p>
        </p:txBody>
      </p:sp>
      <p:sp>
        <p:nvSpPr>
          <p:cNvPr id="5" name="Title 1"/>
          <p:cNvSpPr txBox="1">
            <a:spLocks/>
          </p:cNvSpPr>
          <p:nvPr/>
        </p:nvSpPr>
        <p:spPr>
          <a:xfrm>
            <a:off x="398693" y="579811"/>
            <a:ext cx="5316307"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err="1">
                <a:solidFill>
                  <a:schemeClr val="bg1"/>
                </a:solidFill>
                <a:latin typeface="Helvetica" pitchFamily="50" charset="0"/>
              </a:rPr>
              <a:t>Highlight</a:t>
            </a:r>
            <a:endParaRPr lang="es-SV" sz="4800">
              <a:solidFill>
                <a:schemeClr val="bg1"/>
              </a:solidFill>
              <a:latin typeface="Helvetica" pitchFamily="50" charset="0"/>
            </a:endParaRPr>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4"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5"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16438656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PTF By Number</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r>
              <a:rPr lang="en-US"/>
              <a:t>PTFs</a:t>
            </a:r>
          </a:p>
        </p:txBody>
      </p:sp>
      <p:sp>
        <p:nvSpPr>
          <p:cNvPr id="2" name="Content Placeholder 1">
            <a:extLst>
              <a:ext uri="{FF2B5EF4-FFF2-40B4-BE49-F238E27FC236}">
                <a16:creationId xmlns:a16="http://schemas.microsoft.com/office/drawing/2014/main" id="{B883B218-C214-AA10-288F-9331CFB6F1F8}"/>
              </a:ext>
            </a:extLst>
          </p:cNvPr>
          <p:cNvSpPr>
            <a:spLocks noGrp="1"/>
          </p:cNvSpPr>
          <p:nvPr>
            <p:ph sz="half" idx="2"/>
          </p:nvPr>
        </p:nvSpPr>
        <p:spPr/>
        <p:txBody>
          <a:bodyPr/>
          <a:lstStyle/>
          <a:p>
            <a:pPr marL="0" indent="0">
              <a:buNone/>
            </a:pPr>
            <a:r>
              <a:rPr lang="en-US"/>
              <a:t> </a:t>
            </a:r>
          </a:p>
        </p:txBody>
      </p:sp>
      <p:graphicFrame>
        <p:nvGraphicFramePr>
          <p:cNvPr id="3" name="Table 5">
            <a:extLst>
              <a:ext uri="{FF2B5EF4-FFF2-40B4-BE49-F238E27FC236}">
                <a16:creationId xmlns:a16="http://schemas.microsoft.com/office/drawing/2014/main" id="{D328CA88-356A-147E-8C62-ECB01E5BF0AB}"/>
              </a:ext>
            </a:extLst>
          </p:cNvPr>
          <p:cNvGraphicFramePr>
            <a:graphicFrameLocks noGrp="1"/>
          </p:cNvGraphicFramePr>
          <p:nvPr>
            <p:extLst>
              <p:ext uri="{D42A27DB-BD31-4B8C-83A1-F6EECF244321}">
                <p14:modId xmlns:p14="http://schemas.microsoft.com/office/powerpoint/2010/main" val="427490046"/>
              </p:ext>
            </p:extLst>
          </p:nvPr>
        </p:nvGraphicFramePr>
        <p:xfrm>
          <a:off x="1598614" y="1631099"/>
          <a:ext cx="6096000" cy="2966720"/>
        </p:xfrm>
        <a:graphic>
          <a:graphicData uri="http://schemas.openxmlformats.org/drawingml/2006/table">
            <a:tbl>
              <a:tblPr firstRow="1" bandRow="1">
                <a:tableStyleId>{5C22544A-7EE6-4342-B048-85BDC9FD1C3A}</a:tableStyleId>
              </a:tblPr>
              <a:tblGrid>
                <a:gridCol w="1524000">
                  <a:extLst>
                    <a:ext uri="{9D8B030D-6E8A-4147-A177-3AD203B41FA5}">
                      <a16:colId xmlns:a16="http://schemas.microsoft.com/office/drawing/2014/main" val="2768686362"/>
                    </a:ext>
                  </a:extLst>
                </a:gridCol>
                <a:gridCol w="1524000">
                  <a:extLst>
                    <a:ext uri="{9D8B030D-6E8A-4147-A177-3AD203B41FA5}">
                      <a16:colId xmlns:a16="http://schemas.microsoft.com/office/drawing/2014/main" val="1463270132"/>
                    </a:ext>
                  </a:extLst>
                </a:gridCol>
                <a:gridCol w="1524000">
                  <a:extLst>
                    <a:ext uri="{9D8B030D-6E8A-4147-A177-3AD203B41FA5}">
                      <a16:colId xmlns:a16="http://schemas.microsoft.com/office/drawing/2014/main" val="3552456009"/>
                    </a:ext>
                  </a:extLst>
                </a:gridCol>
                <a:gridCol w="1524000">
                  <a:extLst>
                    <a:ext uri="{9D8B030D-6E8A-4147-A177-3AD203B41FA5}">
                      <a16:colId xmlns:a16="http://schemas.microsoft.com/office/drawing/2014/main" val="1151885615"/>
                    </a:ext>
                  </a:extLst>
                </a:gridCol>
              </a:tblGrid>
              <a:tr h="370840">
                <a:tc>
                  <a:txBody>
                    <a:bodyPr/>
                    <a:lstStyle/>
                    <a:p>
                      <a:pPr algn="ctr"/>
                      <a:r>
                        <a:rPr lang="en-US"/>
                        <a:t>PTF</a:t>
                      </a:r>
                    </a:p>
                  </a:txBody>
                  <a:tcPr/>
                </a:tc>
                <a:tc>
                  <a:txBody>
                    <a:bodyPr/>
                    <a:lstStyle/>
                    <a:p>
                      <a:pPr algn="ctr"/>
                      <a:r>
                        <a:rPr lang="en-US"/>
                        <a:t>Bug Fixes</a:t>
                      </a:r>
                    </a:p>
                  </a:txBody>
                  <a:tcPr/>
                </a:tc>
                <a:tc>
                  <a:txBody>
                    <a:bodyPr/>
                    <a:lstStyle/>
                    <a:p>
                      <a:pPr algn="ctr"/>
                      <a:r>
                        <a:rPr lang="en-US"/>
                        <a:t>New Features</a:t>
                      </a:r>
                    </a:p>
                  </a:txBody>
                  <a:tcPr/>
                </a:tc>
                <a:tc>
                  <a:txBody>
                    <a:bodyPr/>
                    <a:lstStyle/>
                    <a:p>
                      <a:pPr algn="ctr"/>
                      <a:r>
                        <a:rPr lang="en-US"/>
                        <a:t>Certificates</a:t>
                      </a:r>
                    </a:p>
                  </a:txBody>
                  <a:tcPr/>
                </a:tc>
                <a:extLst>
                  <a:ext uri="{0D108BD9-81ED-4DB2-BD59-A6C34878D82A}">
                    <a16:rowId xmlns:a16="http://schemas.microsoft.com/office/drawing/2014/main" val="3445095118"/>
                  </a:ext>
                </a:extLst>
              </a:tr>
              <a:tr h="370840">
                <a:tc>
                  <a:txBody>
                    <a:bodyPr/>
                    <a:lstStyle/>
                    <a:p>
                      <a:pPr algn="ctr"/>
                      <a:r>
                        <a:rPr lang="en-US"/>
                        <a:t>006</a:t>
                      </a:r>
                    </a:p>
                  </a:txBody>
                  <a:tcPr/>
                </a:tc>
                <a:tc>
                  <a:txBody>
                    <a:bodyPr/>
                    <a:lstStyle/>
                    <a:p>
                      <a:pPr algn="r"/>
                      <a:r>
                        <a:rPr lang="en-US"/>
                        <a:t>20</a:t>
                      </a:r>
                    </a:p>
                  </a:txBody>
                  <a:tcPr/>
                </a:tc>
                <a:tc>
                  <a:txBody>
                    <a:bodyPr/>
                    <a:lstStyle/>
                    <a:p>
                      <a:pPr algn="r"/>
                      <a:r>
                        <a:rPr lang="en-US"/>
                        <a:t>0</a:t>
                      </a:r>
                    </a:p>
                  </a:txBody>
                  <a:tcPr/>
                </a:tc>
                <a:tc>
                  <a:txBody>
                    <a:bodyPr/>
                    <a:lstStyle/>
                    <a:p>
                      <a:pPr algn="r"/>
                      <a:r>
                        <a:rPr lang="en-US"/>
                        <a:t>3</a:t>
                      </a:r>
                    </a:p>
                  </a:txBody>
                  <a:tcPr/>
                </a:tc>
                <a:extLst>
                  <a:ext uri="{0D108BD9-81ED-4DB2-BD59-A6C34878D82A}">
                    <a16:rowId xmlns:a16="http://schemas.microsoft.com/office/drawing/2014/main" val="2084910868"/>
                  </a:ext>
                </a:extLst>
              </a:tr>
              <a:tr h="370840">
                <a:tc>
                  <a:txBody>
                    <a:bodyPr/>
                    <a:lstStyle/>
                    <a:p>
                      <a:pPr algn="ctr"/>
                      <a:r>
                        <a:rPr lang="en-US"/>
                        <a:t>005</a:t>
                      </a:r>
                    </a:p>
                  </a:txBody>
                  <a:tcPr/>
                </a:tc>
                <a:tc>
                  <a:txBody>
                    <a:bodyPr/>
                    <a:lstStyle/>
                    <a:p>
                      <a:pPr algn="r"/>
                      <a:r>
                        <a:rPr lang="en-US"/>
                        <a:t>52</a:t>
                      </a:r>
                    </a:p>
                  </a:txBody>
                  <a:tcPr/>
                </a:tc>
                <a:tc>
                  <a:txBody>
                    <a:bodyPr/>
                    <a:lstStyle/>
                    <a:p>
                      <a:pPr algn="r"/>
                      <a:r>
                        <a:rPr lang="en-US"/>
                        <a:t>4</a:t>
                      </a:r>
                    </a:p>
                  </a:txBody>
                  <a:tcPr/>
                </a:tc>
                <a:tc>
                  <a:txBody>
                    <a:bodyPr/>
                    <a:lstStyle/>
                    <a:p>
                      <a:pPr algn="r"/>
                      <a:r>
                        <a:rPr lang="en-US"/>
                        <a:t>3</a:t>
                      </a:r>
                    </a:p>
                  </a:txBody>
                  <a:tcPr/>
                </a:tc>
                <a:extLst>
                  <a:ext uri="{0D108BD9-81ED-4DB2-BD59-A6C34878D82A}">
                    <a16:rowId xmlns:a16="http://schemas.microsoft.com/office/drawing/2014/main" val="2839466794"/>
                  </a:ext>
                </a:extLst>
              </a:tr>
              <a:tr h="370840">
                <a:tc>
                  <a:txBody>
                    <a:bodyPr/>
                    <a:lstStyle/>
                    <a:p>
                      <a:pPr algn="ctr"/>
                      <a:r>
                        <a:rPr lang="en-US"/>
                        <a:t>004</a:t>
                      </a:r>
                    </a:p>
                  </a:txBody>
                  <a:tcPr/>
                </a:tc>
                <a:tc>
                  <a:txBody>
                    <a:bodyPr/>
                    <a:lstStyle/>
                    <a:p>
                      <a:pPr algn="r"/>
                      <a:r>
                        <a:rPr lang="en-US"/>
                        <a:t>0</a:t>
                      </a:r>
                    </a:p>
                  </a:txBody>
                  <a:tcPr/>
                </a:tc>
                <a:tc>
                  <a:txBody>
                    <a:bodyPr/>
                    <a:lstStyle/>
                    <a:p>
                      <a:pPr algn="r"/>
                      <a:r>
                        <a:rPr lang="en-US"/>
                        <a:t>5</a:t>
                      </a:r>
                    </a:p>
                  </a:txBody>
                  <a:tcPr/>
                </a:tc>
                <a:tc>
                  <a:txBody>
                    <a:bodyPr/>
                    <a:lstStyle/>
                    <a:p>
                      <a:pPr algn="r"/>
                      <a:r>
                        <a:rPr lang="en-US"/>
                        <a:t>0</a:t>
                      </a:r>
                    </a:p>
                  </a:txBody>
                  <a:tcPr/>
                </a:tc>
                <a:extLst>
                  <a:ext uri="{0D108BD9-81ED-4DB2-BD59-A6C34878D82A}">
                    <a16:rowId xmlns:a16="http://schemas.microsoft.com/office/drawing/2014/main" val="2223905802"/>
                  </a:ext>
                </a:extLst>
              </a:tr>
              <a:tr h="370840">
                <a:tc>
                  <a:txBody>
                    <a:bodyPr/>
                    <a:lstStyle/>
                    <a:p>
                      <a:pPr algn="ctr"/>
                      <a:r>
                        <a:rPr lang="en-US"/>
                        <a:t>003</a:t>
                      </a:r>
                    </a:p>
                  </a:txBody>
                  <a:tcPr/>
                </a:tc>
                <a:tc>
                  <a:txBody>
                    <a:bodyPr/>
                    <a:lstStyle/>
                    <a:p>
                      <a:pPr algn="r"/>
                      <a:r>
                        <a:rPr lang="en-US"/>
                        <a:t>23</a:t>
                      </a:r>
                    </a:p>
                  </a:txBody>
                  <a:tcPr/>
                </a:tc>
                <a:tc>
                  <a:txBody>
                    <a:bodyPr/>
                    <a:lstStyle/>
                    <a:p>
                      <a:pPr algn="r"/>
                      <a:r>
                        <a:rPr lang="en-US"/>
                        <a:t>0</a:t>
                      </a:r>
                    </a:p>
                  </a:txBody>
                  <a:tcPr/>
                </a:tc>
                <a:tc>
                  <a:txBody>
                    <a:bodyPr/>
                    <a:lstStyle/>
                    <a:p>
                      <a:pPr algn="r"/>
                      <a:r>
                        <a:rPr lang="en-US"/>
                        <a:t>0</a:t>
                      </a:r>
                    </a:p>
                  </a:txBody>
                  <a:tcPr/>
                </a:tc>
                <a:extLst>
                  <a:ext uri="{0D108BD9-81ED-4DB2-BD59-A6C34878D82A}">
                    <a16:rowId xmlns:a16="http://schemas.microsoft.com/office/drawing/2014/main" val="2069884720"/>
                  </a:ext>
                </a:extLst>
              </a:tr>
              <a:tr h="370840">
                <a:tc>
                  <a:txBody>
                    <a:bodyPr/>
                    <a:lstStyle/>
                    <a:p>
                      <a:pPr algn="ctr"/>
                      <a:r>
                        <a:rPr lang="en-US"/>
                        <a:t>002</a:t>
                      </a:r>
                    </a:p>
                  </a:txBody>
                  <a:tcPr/>
                </a:tc>
                <a:tc>
                  <a:txBody>
                    <a:bodyPr/>
                    <a:lstStyle/>
                    <a:p>
                      <a:pPr algn="r"/>
                      <a:r>
                        <a:rPr lang="en-US"/>
                        <a:t>38</a:t>
                      </a:r>
                    </a:p>
                  </a:txBody>
                  <a:tcPr/>
                </a:tc>
                <a:tc>
                  <a:txBody>
                    <a:bodyPr/>
                    <a:lstStyle/>
                    <a:p>
                      <a:pPr algn="r"/>
                      <a:r>
                        <a:rPr lang="en-US"/>
                        <a:t>0</a:t>
                      </a:r>
                    </a:p>
                  </a:txBody>
                  <a:tcPr/>
                </a:tc>
                <a:tc>
                  <a:txBody>
                    <a:bodyPr/>
                    <a:lstStyle/>
                    <a:p>
                      <a:pPr algn="r"/>
                      <a:r>
                        <a:rPr lang="en-US"/>
                        <a:t>0</a:t>
                      </a:r>
                    </a:p>
                  </a:txBody>
                  <a:tcPr/>
                </a:tc>
                <a:extLst>
                  <a:ext uri="{0D108BD9-81ED-4DB2-BD59-A6C34878D82A}">
                    <a16:rowId xmlns:a16="http://schemas.microsoft.com/office/drawing/2014/main" val="2222233224"/>
                  </a:ext>
                </a:extLst>
              </a:tr>
              <a:tr h="370840">
                <a:tc>
                  <a:txBody>
                    <a:bodyPr/>
                    <a:lstStyle/>
                    <a:p>
                      <a:pPr algn="ctr"/>
                      <a:r>
                        <a:rPr lang="en-US"/>
                        <a:t>001</a:t>
                      </a:r>
                    </a:p>
                  </a:txBody>
                  <a:tcPr/>
                </a:tc>
                <a:tc>
                  <a:txBody>
                    <a:bodyPr/>
                    <a:lstStyle/>
                    <a:p>
                      <a:pPr algn="r"/>
                      <a:r>
                        <a:rPr lang="en-US"/>
                        <a:t>25</a:t>
                      </a:r>
                    </a:p>
                  </a:txBody>
                  <a:tcPr/>
                </a:tc>
                <a:tc>
                  <a:txBody>
                    <a:bodyPr/>
                    <a:lstStyle/>
                    <a:p>
                      <a:pPr algn="r"/>
                      <a:r>
                        <a:rPr lang="en-US"/>
                        <a:t>0</a:t>
                      </a:r>
                    </a:p>
                  </a:txBody>
                  <a:tcPr/>
                </a:tc>
                <a:tc>
                  <a:txBody>
                    <a:bodyPr/>
                    <a:lstStyle/>
                    <a:p>
                      <a:pPr algn="r"/>
                      <a:r>
                        <a:rPr lang="en-US"/>
                        <a:t>0</a:t>
                      </a:r>
                    </a:p>
                  </a:txBody>
                  <a:tcPr/>
                </a:tc>
                <a:extLst>
                  <a:ext uri="{0D108BD9-81ED-4DB2-BD59-A6C34878D82A}">
                    <a16:rowId xmlns:a16="http://schemas.microsoft.com/office/drawing/2014/main" val="1666932098"/>
                  </a:ext>
                </a:extLst>
              </a:tr>
              <a:tr h="370840">
                <a:tc>
                  <a:txBody>
                    <a:bodyPr/>
                    <a:lstStyle/>
                    <a:p>
                      <a:pPr algn="ctr"/>
                      <a:r>
                        <a:rPr lang="en-US"/>
                        <a:t>GA</a:t>
                      </a:r>
                    </a:p>
                  </a:txBody>
                  <a:tcPr/>
                </a:tc>
                <a:tc>
                  <a:txBody>
                    <a:bodyPr/>
                    <a:lstStyle/>
                    <a:p>
                      <a:pPr algn="r"/>
                      <a:r>
                        <a:rPr lang="en-US"/>
                        <a:t>Many</a:t>
                      </a:r>
                    </a:p>
                  </a:txBody>
                  <a:tcPr/>
                </a:tc>
                <a:tc>
                  <a:txBody>
                    <a:bodyPr/>
                    <a:lstStyle/>
                    <a:p>
                      <a:pPr algn="r"/>
                      <a:r>
                        <a:rPr lang="en-US"/>
                        <a:t>2</a:t>
                      </a:r>
                    </a:p>
                  </a:txBody>
                  <a:tcPr/>
                </a:tc>
                <a:tc>
                  <a:txBody>
                    <a:bodyPr/>
                    <a:lstStyle/>
                    <a:p>
                      <a:pPr algn="r"/>
                      <a:r>
                        <a:rPr lang="en-US"/>
                        <a:t>5</a:t>
                      </a:r>
                    </a:p>
                  </a:txBody>
                  <a:tcPr/>
                </a:tc>
                <a:extLst>
                  <a:ext uri="{0D108BD9-81ED-4DB2-BD59-A6C34878D82A}">
                    <a16:rowId xmlns:a16="http://schemas.microsoft.com/office/drawing/2014/main" val="1642459454"/>
                  </a:ext>
                </a:extLst>
              </a:tr>
            </a:tbl>
          </a:graphicData>
        </a:graphic>
      </p:graphicFrame>
    </p:spTree>
    <p:extLst>
      <p:ext uri="{BB962C8B-B14F-4D97-AF65-F5344CB8AC3E}">
        <p14:creationId xmlns:p14="http://schemas.microsoft.com/office/powerpoint/2010/main" val="237245564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Highlights PTF 005</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a:xfrm>
            <a:off x="457200" y="1151335"/>
            <a:ext cx="6289964" cy="479822"/>
          </a:xfrm>
        </p:spPr>
        <p:txBody>
          <a:bodyPr>
            <a:normAutofit/>
          </a:bodyPr>
          <a:lstStyle/>
          <a:p>
            <a:r>
              <a:rPr lang="en-US"/>
              <a:t>PTF 005 </a:t>
            </a:r>
            <a:r>
              <a:rPr lang="en-US">
                <a:hlinkClick r:id="rId2"/>
              </a:rPr>
              <a:t>(PTF Note)</a:t>
            </a:r>
            <a:endParaRPr lang="en-US"/>
          </a:p>
        </p:txBody>
      </p:sp>
      <p:sp>
        <p:nvSpPr>
          <p:cNvPr id="2" name="Content Placeholder 1">
            <a:extLst>
              <a:ext uri="{FF2B5EF4-FFF2-40B4-BE49-F238E27FC236}">
                <a16:creationId xmlns:a16="http://schemas.microsoft.com/office/drawing/2014/main" id="{B883B218-C214-AA10-288F-9331CFB6F1F8}"/>
              </a:ext>
            </a:extLst>
          </p:cNvPr>
          <p:cNvSpPr>
            <a:spLocks noGrp="1"/>
          </p:cNvSpPr>
          <p:nvPr>
            <p:ph sz="half" idx="2"/>
          </p:nvPr>
        </p:nvSpPr>
        <p:spPr/>
        <p:txBody>
          <a:bodyPr/>
          <a:lstStyle/>
          <a:p>
            <a:r>
              <a:rPr lang="en-US"/>
              <a:t>Navigate to previous cursor position </a:t>
            </a:r>
          </a:p>
          <a:p>
            <a:r>
              <a:rPr lang="en-US"/>
              <a:t>Type through list in Object Browser</a:t>
            </a:r>
          </a:p>
          <a:p>
            <a:r>
              <a:rPr lang="en-US"/>
              <a:t>Save Local Model Configurations</a:t>
            </a:r>
          </a:p>
          <a:p>
            <a:r>
              <a:rPr lang="en-US"/>
              <a:t>Local Model House Keeping</a:t>
            </a:r>
          </a:p>
          <a:p>
            <a:r>
              <a:rPr lang="en-US"/>
              <a:t>Product License check removal</a:t>
            </a:r>
          </a:p>
          <a:p>
            <a:endParaRPr lang="en-US"/>
          </a:p>
        </p:txBody>
      </p:sp>
    </p:spTree>
    <p:extLst>
      <p:ext uri="{BB962C8B-B14F-4D97-AF65-F5344CB8AC3E}">
        <p14:creationId xmlns:p14="http://schemas.microsoft.com/office/powerpoint/2010/main" val="84092649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FD9588-E7C2-1FA6-619C-55D9116F0D33}"/>
              </a:ext>
            </a:extLst>
          </p:cNvPr>
          <p:cNvSpPr>
            <a:spLocks noGrp="1"/>
          </p:cNvSpPr>
          <p:nvPr>
            <p:ph type="title"/>
          </p:nvPr>
        </p:nvSpPr>
        <p:spPr/>
        <p:txBody>
          <a:bodyPr>
            <a:normAutofit fontScale="90000"/>
          </a:bodyPr>
          <a:lstStyle/>
          <a:p>
            <a:r>
              <a:rPr lang="en-US"/>
              <a:t>Navigate to previous cursor position </a:t>
            </a:r>
          </a:p>
        </p:txBody>
      </p:sp>
      <p:sp>
        <p:nvSpPr>
          <p:cNvPr id="3" name="Text Placeholder 2">
            <a:extLst>
              <a:ext uri="{FF2B5EF4-FFF2-40B4-BE49-F238E27FC236}">
                <a16:creationId xmlns:a16="http://schemas.microsoft.com/office/drawing/2014/main" id="{8E6F4CD6-152C-D003-90AC-6F4BDBA5DEAE}"/>
              </a:ext>
            </a:extLst>
          </p:cNvPr>
          <p:cNvSpPr>
            <a:spLocks noGrp="1"/>
          </p:cNvSpPr>
          <p:nvPr>
            <p:ph type="body" idx="1"/>
          </p:nvPr>
        </p:nvSpPr>
        <p:spPr/>
        <p:txBody>
          <a:bodyPr/>
          <a:lstStyle/>
          <a:p>
            <a:r>
              <a:rPr lang="en-US"/>
              <a:t>PTF 005</a:t>
            </a:r>
          </a:p>
        </p:txBody>
      </p:sp>
      <p:sp>
        <p:nvSpPr>
          <p:cNvPr id="4" name="Content Placeholder 3">
            <a:extLst>
              <a:ext uri="{FF2B5EF4-FFF2-40B4-BE49-F238E27FC236}">
                <a16:creationId xmlns:a16="http://schemas.microsoft.com/office/drawing/2014/main" id="{7B1DD0BF-B9D5-C003-216F-50B163B5E3FB}"/>
              </a:ext>
            </a:extLst>
          </p:cNvPr>
          <p:cNvSpPr>
            <a:spLocks noGrp="1"/>
          </p:cNvSpPr>
          <p:nvPr>
            <p:ph sz="half" idx="2"/>
          </p:nvPr>
        </p:nvSpPr>
        <p:spPr>
          <a:xfrm>
            <a:off x="457200" y="1631156"/>
            <a:ext cx="4601570" cy="2963466"/>
          </a:xfrm>
        </p:spPr>
        <p:txBody>
          <a:bodyPr>
            <a:normAutofit fontScale="92500"/>
          </a:bodyPr>
          <a:lstStyle/>
          <a:p>
            <a:r>
              <a:rPr lang="en-US"/>
              <a:t>This functionality extends the tool’s ability to track the Action Diagram (AD) subroutine’s caller position. Once user clicks on subroutine call statement in AD, which intern jumps to subroutine definition – now user can go back to subroutine call statement using ‘CTRL+B’.</a:t>
            </a:r>
          </a:p>
          <a:p>
            <a:endParaRPr lang="en-US"/>
          </a:p>
        </p:txBody>
      </p:sp>
      <p:pic>
        <p:nvPicPr>
          <p:cNvPr id="6" name="Picture 5">
            <a:extLst>
              <a:ext uri="{FF2B5EF4-FFF2-40B4-BE49-F238E27FC236}">
                <a16:creationId xmlns:a16="http://schemas.microsoft.com/office/drawing/2014/main" id="{05C5E9DD-4967-3A5E-0D07-619825D73455}"/>
              </a:ext>
            </a:extLst>
          </p:cNvPr>
          <p:cNvPicPr>
            <a:picLocks noChangeAspect="1"/>
          </p:cNvPicPr>
          <p:nvPr/>
        </p:nvPicPr>
        <p:blipFill>
          <a:blip r:embed="rId3"/>
          <a:stretch>
            <a:fillRect/>
          </a:stretch>
        </p:blipFill>
        <p:spPr>
          <a:xfrm>
            <a:off x="5058770" y="1063229"/>
            <a:ext cx="3688040" cy="3596256"/>
          </a:xfrm>
          <a:prstGeom prst="rect">
            <a:avLst/>
          </a:prstGeom>
        </p:spPr>
      </p:pic>
    </p:spTree>
    <p:extLst>
      <p:ext uri="{BB962C8B-B14F-4D97-AF65-F5344CB8AC3E}">
        <p14:creationId xmlns:p14="http://schemas.microsoft.com/office/powerpoint/2010/main" val="283262006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6" name="Picture Placeholder 5" descr="A person wearing glasses&#10;&#10;Description automatically generated with low confidence">
            <a:extLst>
              <a:ext uri="{FF2B5EF4-FFF2-40B4-BE49-F238E27FC236}">
                <a16:creationId xmlns:a16="http://schemas.microsoft.com/office/drawing/2014/main" id="{DA81BE05-A489-71E0-2285-5C593192BEC2}"/>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Lst>
          </a:blip>
          <a:srcRect l="5420" r="5420"/>
          <a:stretch>
            <a:fillRect/>
          </a:stretch>
        </p:blipFill>
        <p:spPr>
          <a:xfrm>
            <a:off x="1340689" y="1635125"/>
            <a:ext cx="1655763" cy="1655763"/>
          </a:xfrm>
        </p:spPr>
      </p:pic>
      <p:pic>
        <p:nvPicPr>
          <p:cNvPr id="7" name="Picture Placeholder 6" descr="A person wearing sunglasses&#10;&#10;Description automatically generated with medium confidence">
            <a:extLst>
              <a:ext uri="{FF2B5EF4-FFF2-40B4-BE49-F238E27FC236}">
                <a16:creationId xmlns:a16="http://schemas.microsoft.com/office/drawing/2014/main" id="{D7DA390F-1C37-EEEC-E6CE-56D752ACDA1F}"/>
              </a:ext>
            </a:extLst>
          </p:cNvPr>
          <p:cNvPicPr>
            <a:picLocks noGrp="1" noChangeAspect="1"/>
          </p:cNvPicPr>
          <p:nvPr>
            <p:ph type="pic" sz="quarter" idx="12"/>
          </p:nvPr>
        </p:nvPicPr>
        <p:blipFill>
          <a:blip r:embed="rId4">
            <a:extLst>
              <a:ext uri="{28A0092B-C50C-407E-A947-70E740481C1C}">
                <a14:useLocalDpi xmlns:a14="http://schemas.microsoft.com/office/drawing/2010/main" val="0"/>
              </a:ext>
            </a:extLst>
          </a:blip>
          <a:srcRect l="8167" r="8167"/>
          <a:stretch>
            <a:fillRect/>
          </a:stretch>
        </p:blipFill>
        <p:spPr>
          <a:xfrm>
            <a:off x="3550489" y="1635125"/>
            <a:ext cx="1655763" cy="1655763"/>
          </a:xfrm>
        </p:spPr>
      </p:pic>
      <p:pic>
        <p:nvPicPr>
          <p:cNvPr id="3" name="Picture 3">
            <a:extLst>
              <a:ext uri="{FF2B5EF4-FFF2-40B4-BE49-F238E27FC236}">
                <a16:creationId xmlns:a16="http://schemas.microsoft.com/office/drawing/2014/main" id="{4B834402-7F5F-8D93-A339-727E1EFDF484}"/>
              </a:ext>
            </a:extLst>
          </p:cNvPr>
          <p:cNvPicPr>
            <a:picLocks noGrp="1" noChangeAspect="1"/>
          </p:cNvPicPr>
          <p:nvPr>
            <p:ph type="pic" sz="quarter" idx="13"/>
          </p:nvPr>
        </p:nvPicPr>
        <p:blipFill>
          <a:blip r:embed="rId5"/>
          <a:srcRect t="932" b="932"/>
          <a:stretch/>
        </p:blipFill>
        <p:spPr>
          <a:xfrm>
            <a:off x="5684089" y="1635125"/>
            <a:ext cx="1655763" cy="1655763"/>
          </a:xfrm>
        </p:spPr>
      </p:pic>
      <p:sp>
        <p:nvSpPr>
          <p:cNvPr id="11" name="Text Placeholder 10"/>
          <p:cNvSpPr>
            <a:spLocks noGrp="1"/>
          </p:cNvSpPr>
          <p:nvPr>
            <p:ph type="body" sz="quarter" idx="15"/>
          </p:nvPr>
        </p:nvSpPr>
        <p:spPr>
          <a:xfrm>
            <a:off x="1521093" y="3507854"/>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a:solidFill>
                  <a:schemeClr val="bg1">
                    <a:lumMod val="85000"/>
                  </a:schemeClr>
                </a:solidFill>
              </a:rPr>
              <a:t>Mark</a:t>
            </a:r>
          </a:p>
          <a:p>
            <a:pPr lvl="0"/>
            <a:r>
              <a:rPr lang="es-SV">
                <a:solidFill>
                  <a:schemeClr val="bg1">
                    <a:lumMod val="85000"/>
                  </a:schemeClr>
                </a:solidFill>
              </a:rPr>
              <a:t>Schroeder</a:t>
            </a:r>
          </a:p>
        </p:txBody>
      </p:sp>
      <p:sp>
        <p:nvSpPr>
          <p:cNvPr id="12" name="Text Placeholder 10"/>
          <p:cNvSpPr>
            <a:spLocks noGrp="1"/>
          </p:cNvSpPr>
          <p:nvPr>
            <p:ph type="body" sz="quarter" idx="16"/>
          </p:nvPr>
        </p:nvSpPr>
        <p:spPr>
          <a:xfrm>
            <a:off x="3730295" y="3514423"/>
            <a:ext cx="1295375" cy="720080"/>
          </a:xfrm>
        </p:spPr>
        <p:txBody>
          <a:bodyPr>
            <a:noAutofit/>
          </a:bodyPr>
          <a:lstStyle>
            <a:lvl1pPr marL="0" indent="0" algn="ctr">
              <a:buNone/>
              <a:defRPr sz="1400" baseline="0">
                <a:solidFill>
                  <a:srgbClr val="0070C0"/>
                </a:solidFill>
                <a:latin typeface="Helvetica" pitchFamily="50" charset="0"/>
              </a:defRPr>
            </a:lvl1pPr>
          </a:lstStyle>
          <a:p>
            <a:pPr lvl="0"/>
            <a:r>
              <a:rPr lang="es-SV">
                <a:solidFill>
                  <a:schemeClr val="bg1">
                    <a:lumMod val="85000"/>
                  </a:schemeClr>
                </a:solidFill>
              </a:rPr>
              <a:t>Kiyoshi Terasawa</a:t>
            </a:r>
          </a:p>
        </p:txBody>
      </p:sp>
      <p:sp>
        <p:nvSpPr>
          <p:cNvPr id="13" name="Text Placeholder 10"/>
          <p:cNvSpPr>
            <a:spLocks noGrp="1"/>
          </p:cNvSpPr>
          <p:nvPr>
            <p:ph type="body" sz="quarter" idx="17"/>
          </p:nvPr>
        </p:nvSpPr>
        <p:spPr>
          <a:xfrm>
            <a:off x="5864493" y="3514423"/>
            <a:ext cx="1295375" cy="720080"/>
          </a:xfrm>
        </p:spPr>
        <p:txBody>
          <a:bodyPr vert="horz" lIns="91440" tIns="45720" rIns="91440" bIns="45720" rtlCol="0" anchor="t">
            <a:noAutofit/>
          </a:bodyPr>
          <a:lstStyle>
            <a:lvl1pPr marL="0" indent="0" algn="ctr">
              <a:buNone/>
              <a:defRPr sz="1400" baseline="0">
                <a:solidFill>
                  <a:srgbClr val="0070C0"/>
                </a:solidFill>
                <a:latin typeface="Helvetica" pitchFamily="50" charset="0"/>
              </a:defRPr>
            </a:lvl1pPr>
          </a:lstStyle>
          <a:p>
            <a:pPr lvl="0"/>
            <a:r>
              <a:rPr lang="es-SV">
                <a:solidFill>
                  <a:schemeClr val="bg1">
                    <a:lumMod val="85000"/>
                  </a:schemeClr>
                </a:solidFill>
                <a:latin typeface="Helvetica"/>
                <a:cs typeface="Helvetica"/>
              </a:rPr>
              <a:t>Borys</a:t>
            </a:r>
            <a:endParaRPr lang="es-SV">
              <a:solidFill>
                <a:schemeClr val="bg1">
                  <a:lumMod val="85000"/>
                </a:schemeClr>
              </a:solidFill>
            </a:endParaRPr>
          </a:p>
          <a:p>
            <a:pPr lvl="0"/>
            <a:r>
              <a:rPr lang="es-SV">
                <a:solidFill>
                  <a:schemeClr val="bg1">
                    <a:lumMod val="85000"/>
                  </a:schemeClr>
                </a:solidFill>
                <a:latin typeface="Helvetica"/>
                <a:cs typeface="Helvetica"/>
              </a:rPr>
              <a:t>Vulgarin</a:t>
            </a:r>
            <a:endParaRPr lang="es-SV">
              <a:solidFill>
                <a:schemeClr val="bg1">
                  <a:lumMod val="85000"/>
                </a:schemeClr>
              </a:solidFill>
              <a:cs typeface="Helvetica"/>
            </a:endParaRPr>
          </a:p>
        </p:txBody>
      </p:sp>
      <p:sp>
        <p:nvSpPr>
          <p:cNvPr id="14" name="Title 8"/>
          <p:cNvSpPr txBox="1">
            <a:spLocks/>
          </p:cNvSpPr>
          <p:nvPr/>
        </p:nvSpPr>
        <p:spPr>
          <a:xfrm>
            <a:off x="369763" y="486941"/>
            <a:ext cx="6059016" cy="85725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n-US" sz="4800">
                <a:solidFill>
                  <a:schemeClr val="bg1"/>
                </a:solidFill>
                <a:latin typeface="Helvetica" pitchFamily="50" charset="0"/>
              </a:rPr>
              <a:t>Speakers</a:t>
            </a:r>
            <a:endParaRPr lang="es-SV">
              <a:solidFill>
                <a:schemeClr val="bg1"/>
              </a:solidFill>
            </a:endParaRPr>
          </a:p>
        </p:txBody>
      </p:sp>
    </p:spTree>
    <p:extLst>
      <p:ext uri="{BB962C8B-B14F-4D97-AF65-F5344CB8AC3E}">
        <p14:creationId xmlns:p14="http://schemas.microsoft.com/office/powerpoint/2010/main" val="196504013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EF7811-9A49-5B29-3BA9-30753086C210}"/>
              </a:ext>
            </a:extLst>
          </p:cNvPr>
          <p:cNvSpPr>
            <a:spLocks noGrp="1"/>
          </p:cNvSpPr>
          <p:nvPr>
            <p:ph type="title"/>
          </p:nvPr>
        </p:nvSpPr>
        <p:spPr/>
        <p:txBody>
          <a:bodyPr>
            <a:normAutofit/>
          </a:bodyPr>
          <a:lstStyle/>
          <a:p>
            <a:r>
              <a:rPr lang="en-US"/>
              <a:t>Type through list in Object Browser</a:t>
            </a:r>
          </a:p>
        </p:txBody>
      </p:sp>
      <p:sp>
        <p:nvSpPr>
          <p:cNvPr id="3" name="Text Placeholder 2">
            <a:extLst>
              <a:ext uri="{FF2B5EF4-FFF2-40B4-BE49-F238E27FC236}">
                <a16:creationId xmlns:a16="http://schemas.microsoft.com/office/drawing/2014/main" id="{D9456BB9-B229-2C75-E219-AF7AA6C73068}"/>
              </a:ext>
            </a:extLst>
          </p:cNvPr>
          <p:cNvSpPr>
            <a:spLocks noGrp="1"/>
          </p:cNvSpPr>
          <p:nvPr>
            <p:ph type="body" idx="1"/>
          </p:nvPr>
        </p:nvSpPr>
        <p:spPr/>
        <p:txBody>
          <a:bodyPr/>
          <a:lstStyle/>
          <a:p>
            <a:r>
              <a:rPr lang="en-US"/>
              <a:t>PTF 005</a:t>
            </a:r>
          </a:p>
        </p:txBody>
      </p:sp>
      <p:sp>
        <p:nvSpPr>
          <p:cNvPr id="4" name="Content Placeholder 3">
            <a:extLst>
              <a:ext uri="{FF2B5EF4-FFF2-40B4-BE49-F238E27FC236}">
                <a16:creationId xmlns:a16="http://schemas.microsoft.com/office/drawing/2014/main" id="{8978A93A-534C-93A1-B699-68B2571BB525}"/>
              </a:ext>
            </a:extLst>
          </p:cNvPr>
          <p:cNvSpPr>
            <a:spLocks noGrp="1"/>
          </p:cNvSpPr>
          <p:nvPr>
            <p:ph sz="half" idx="2"/>
          </p:nvPr>
        </p:nvSpPr>
        <p:spPr>
          <a:xfrm>
            <a:off x="457200" y="1631156"/>
            <a:ext cx="4647063" cy="2963466"/>
          </a:xfrm>
        </p:spPr>
        <p:txBody>
          <a:bodyPr>
            <a:normAutofit lnSpcReduction="10000"/>
          </a:bodyPr>
          <a:lstStyle/>
          <a:p>
            <a:r>
              <a:rPr lang="en-US"/>
              <a:t>This functionality improves the object browser searching capability by directly typing keys in object browser’s list items. Instead of locating object with single character, now quickly typed word can be searched e.g. E v/s EMP.</a:t>
            </a:r>
          </a:p>
        </p:txBody>
      </p:sp>
      <p:pic>
        <p:nvPicPr>
          <p:cNvPr id="6" name="Picture 5">
            <a:extLst>
              <a:ext uri="{FF2B5EF4-FFF2-40B4-BE49-F238E27FC236}">
                <a16:creationId xmlns:a16="http://schemas.microsoft.com/office/drawing/2014/main" id="{A4652D14-5401-A372-4BBF-25EE86DBB498}"/>
              </a:ext>
            </a:extLst>
          </p:cNvPr>
          <p:cNvPicPr>
            <a:picLocks noChangeAspect="1"/>
          </p:cNvPicPr>
          <p:nvPr/>
        </p:nvPicPr>
        <p:blipFill>
          <a:blip r:embed="rId3"/>
          <a:stretch>
            <a:fillRect/>
          </a:stretch>
        </p:blipFill>
        <p:spPr>
          <a:xfrm>
            <a:off x="6090266" y="1214650"/>
            <a:ext cx="2343624" cy="3269207"/>
          </a:xfrm>
          <a:prstGeom prst="rect">
            <a:avLst/>
          </a:prstGeom>
        </p:spPr>
      </p:pic>
    </p:spTree>
    <p:extLst>
      <p:ext uri="{BB962C8B-B14F-4D97-AF65-F5344CB8AC3E}">
        <p14:creationId xmlns:p14="http://schemas.microsoft.com/office/powerpoint/2010/main" val="48345387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F382AF-9936-B7C1-1672-0A8D680937DC}"/>
              </a:ext>
            </a:extLst>
          </p:cNvPr>
          <p:cNvSpPr>
            <a:spLocks noGrp="1"/>
          </p:cNvSpPr>
          <p:nvPr>
            <p:ph type="title"/>
          </p:nvPr>
        </p:nvSpPr>
        <p:spPr/>
        <p:txBody>
          <a:bodyPr/>
          <a:lstStyle/>
          <a:p>
            <a:r>
              <a:rPr lang="en-US"/>
              <a:t>Save Local Model Configurations</a:t>
            </a:r>
          </a:p>
        </p:txBody>
      </p:sp>
      <p:sp>
        <p:nvSpPr>
          <p:cNvPr id="3" name="Text Placeholder 2">
            <a:extLst>
              <a:ext uri="{FF2B5EF4-FFF2-40B4-BE49-F238E27FC236}">
                <a16:creationId xmlns:a16="http://schemas.microsoft.com/office/drawing/2014/main" id="{0ABB64FB-04A5-05FA-DE2B-ECD6E3F0B4D5}"/>
              </a:ext>
            </a:extLst>
          </p:cNvPr>
          <p:cNvSpPr>
            <a:spLocks noGrp="1"/>
          </p:cNvSpPr>
          <p:nvPr>
            <p:ph type="body" idx="1"/>
          </p:nvPr>
        </p:nvSpPr>
        <p:spPr/>
        <p:txBody>
          <a:bodyPr/>
          <a:lstStyle/>
          <a:p>
            <a:r>
              <a:rPr lang="en-US"/>
              <a:t>PTF 005</a:t>
            </a:r>
          </a:p>
        </p:txBody>
      </p:sp>
      <p:sp>
        <p:nvSpPr>
          <p:cNvPr id="4" name="Content Placeholder 3">
            <a:extLst>
              <a:ext uri="{FF2B5EF4-FFF2-40B4-BE49-F238E27FC236}">
                <a16:creationId xmlns:a16="http://schemas.microsoft.com/office/drawing/2014/main" id="{B7DF3754-224E-F9D9-FD70-FD03A84810D9}"/>
              </a:ext>
            </a:extLst>
          </p:cNvPr>
          <p:cNvSpPr>
            <a:spLocks noGrp="1"/>
          </p:cNvSpPr>
          <p:nvPr>
            <p:ph sz="half" idx="2"/>
          </p:nvPr>
        </p:nvSpPr>
        <p:spPr/>
        <p:txBody>
          <a:bodyPr/>
          <a:lstStyle/>
          <a:p>
            <a:r>
              <a:rPr lang="en-US"/>
              <a:t>This functionality extends the tool’s ability to save the current local model configuration and can load the saved configuration any time later.</a:t>
            </a:r>
          </a:p>
        </p:txBody>
      </p:sp>
      <p:pic>
        <p:nvPicPr>
          <p:cNvPr id="6" name="Picture 5">
            <a:extLst>
              <a:ext uri="{FF2B5EF4-FFF2-40B4-BE49-F238E27FC236}">
                <a16:creationId xmlns:a16="http://schemas.microsoft.com/office/drawing/2014/main" id="{AD8B68DA-8812-E025-E0B3-6B97E063FBCF}"/>
              </a:ext>
            </a:extLst>
          </p:cNvPr>
          <p:cNvPicPr>
            <a:picLocks noChangeAspect="1"/>
          </p:cNvPicPr>
          <p:nvPr/>
        </p:nvPicPr>
        <p:blipFill>
          <a:blip r:embed="rId3"/>
          <a:stretch>
            <a:fillRect/>
          </a:stretch>
        </p:blipFill>
        <p:spPr>
          <a:xfrm>
            <a:off x="4813132" y="2571750"/>
            <a:ext cx="3603313" cy="2173580"/>
          </a:xfrm>
          <a:prstGeom prst="rect">
            <a:avLst/>
          </a:prstGeom>
        </p:spPr>
      </p:pic>
    </p:spTree>
    <p:extLst>
      <p:ext uri="{BB962C8B-B14F-4D97-AF65-F5344CB8AC3E}">
        <p14:creationId xmlns:p14="http://schemas.microsoft.com/office/powerpoint/2010/main" val="149233548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596811-184C-35A6-EDBC-9AAC7D507FDC}"/>
              </a:ext>
            </a:extLst>
          </p:cNvPr>
          <p:cNvSpPr>
            <a:spLocks noGrp="1"/>
          </p:cNvSpPr>
          <p:nvPr>
            <p:ph type="title"/>
          </p:nvPr>
        </p:nvSpPr>
        <p:spPr/>
        <p:txBody>
          <a:bodyPr>
            <a:normAutofit/>
          </a:bodyPr>
          <a:lstStyle/>
          <a:p>
            <a:r>
              <a:rPr lang="en-US"/>
              <a:t>Local Model House Keeping</a:t>
            </a:r>
          </a:p>
        </p:txBody>
      </p:sp>
      <p:sp>
        <p:nvSpPr>
          <p:cNvPr id="3" name="Text Placeholder 2">
            <a:extLst>
              <a:ext uri="{FF2B5EF4-FFF2-40B4-BE49-F238E27FC236}">
                <a16:creationId xmlns:a16="http://schemas.microsoft.com/office/drawing/2014/main" id="{1964B0F3-96A5-FAA1-AD05-2ABC15028C4A}"/>
              </a:ext>
            </a:extLst>
          </p:cNvPr>
          <p:cNvSpPr>
            <a:spLocks noGrp="1"/>
          </p:cNvSpPr>
          <p:nvPr>
            <p:ph type="body" idx="1"/>
          </p:nvPr>
        </p:nvSpPr>
        <p:spPr/>
        <p:txBody>
          <a:bodyPr/>
          <a:lstStyle/>
          <a:p>
            <a:r>
              <a:rPr lang="en-US"/>
              <a:t>PTF 005</a:t>
            </a:r>
          </a:p>
        </p:txBody>
      </p:sp>
      <p:sp>
        <p:nvSpPr>
          <p:cNvPr id="4" name="Content Placeholder 3">
            <a:extLst>
              <a:ext uri="{FF2B5EF4-FFF2-40B4-BE49-F238E27FC236}">
                <a16:creationId xmlns:a16="http://schemas.microsoft.com/office/drawing/2014/main" id="{2DE1619B-6C86-D0D1-F967-787816741473}"/>
              </a:ext>
            </a:extLst>
          </p:cNvPr>
          <p:cNvSpPr>
            <a:spLocks noGrp="1"/>
          </p:cNvSpPr>
          <p:nvPr>
            <p:ph sz="half" idx="2"/>
          </p:nvPr>
        </p:nvSpPr>
        <p:spPr/>
        <p:txBody>
          <a:bodyPr/>
          <a:lstStyle/>
          <a:p>
            <a:r>
              <a:rPr lang="en-US"/>
              <a:t>As part of this feature,</a:t>
            </a:r>
          </a:p>
          <a:p>
            <a:pPr lvl="1"/>
            <a:r>
              <a:rPr lang="en-US"/>
              <a:t>Unused Subroutine, Fields within Action Diagram will be reported to user. </a:t>
            </a:r>
          </a:p>
          <a:p>
            <a:pPr lvl="1"/>
            <a:r>
              <a:rPr lang="en-US"/>
              <a:t>User can opt to not generate code for unused fields in Action Diagram</a:t>
            </a:r>
          </a:p>
        </p:txBody>
      </p:sp>
      <p:pic>
        <p:nvPicPr>
          <p:cNvPr id="8" name="Picture 7">
            <a:extLst>
              <a:ext uri="{FF2B5EF4-FFF2-40B4-BE49-F238E27FC236}">
                <a16:creationId xmlns:a16="http://schemas.microsoft.com/office/drawing/2014/main" id="{DF6F0F40-7427-B6A2-12EE-0764209B7855}"/>
              </a:ext>
            </a:extLst>
          </p:cNvPr>
          <p:cNvPicPr>
            <a:picLocks noChangeAspect="1"/>
          </p:cNvPicPr>
          <p:nvPr/>
        </p:nvPicPr>
        <p:blipFill>
          <a:blip r:embed="rId2"/>
          <a:stretch>
            <a:fillRect/>
          </a:stretch>
        </p:blipFill>
        <p:spPr>
          <a:xfrm>
            <a:off x="4226257" y="3377829"/>
            <a:ext cx="4562972" cy="1216793"/>
          </a:xfrm>
          <a:prstGeom prst="rect">
            <a:avLst/>
          </a:prstGeom>
          <a:effectLst>
            <a:outerShdw blurRad="50800" dist="38100" dir="2700000" algn="tl" rotWithShape="0">
              <a:prstClr val="black">
                <a:alpha val="40000"/>
              </a:prstClr>
            </a:outerShdw>
          </a:effectLst>
        </p:spPr>
      </p:pic>
      <p:pic>
        <p:nvPicPr>
          <p:cNvPr id="6" name="Picture 5">
            <a:extLst>
              <a:ext uri="{FF2B5EF4-FFF2-40B4-BE49-F238E27FC236}">
                <a16:creationId xmlns:a16="http://schemas.microsoft.com/office/drawing/2014/main" id="{18DF4E6C-ECD1-84BB-3CB0-F47E026832F9}"/>
              </a:ext>
            </a:extLst>
          </p:cNvPr>
          <p:cNvPicPr>
            <a:picLocks noChangeAspect="1"/>
          </p:cNvPicPr>
          <p:nvPr/>
        </p:nvPicPr>
        <p:blipFill>
          <a:blip r:embed="rId3"/>
          <a:stretch>
            <a:fillRect/>
          </a:stretch>
        </p:blipFill>
        <p:spPr>
          <a:xfrm>
            <a:off x="547760" y="3377829"/>
            <a:ext cx="3524250" cy="92392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94132450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Highlights PTF 004</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r>
              <a:rPr lang="en-US"/>
              <a:t>PTF 004</a:t>
            </a:r>
          </a:p>
        </p:txBody>
      </p:sp>
      <p:sp>
        <p:nvSpPr>
          <p:cNvPr id="2" name="Content Placeholder 1">
            <a:extLst>
              <a:ext uri="{FF2B5EF4-FFF2-40B4-BE49-F238E27FC236}">
                <a16:creationId xmlns:a16="http://schemas.microsoft.com/office/drawing/2014/main" id="{B883B218-C214-AA10-288F-9331CFB6F1F8}"/>
              </a:ext>
            </a:extLst>
          </p:cNvPr>
          <p:cNvSpPr>
            <a:spLocks noGrp="1"/>
          </p:cNvSpPr>
          <p:nvPr>
            <p:ph sz="half" idx="2"/>
          </p:nvPr>
        </p:nvSpPr>
        <p:spPr/>
        <p:txBody>
          <a:bodyPr/>
          <a:lstStyle/>
          <a:p>
            <a:r>
              <a:rPr lang="en-US"/>
              <a:t>automatically delete ‘calls FNC’ triple</a:t>
            </a:r>
          </a:p>
          <a:p>
            <a:r>
              <a:rPr lang="en-US"/>
              <a:t>select entire text in source code editor</a:t>
            </a:r>
          </a:p>
          <a:p>
            <a:r>
              <a:rPr lang="en-US"/>
              <a:t>comment &amp; uncomment multiple selected blocks </a:t>
            </a:r>
          </a:p>
          <a:p>
            <a:r>
              <a:rPr lang="en-US"/>
              <a:t>customized search filter pattern for Object Browser</a:t>
            </a:r>
          </a:p>
          <a:p>
            <a:pPr lvl="1"/>
            <a:r>
              <a:rPr lang="en-US"/>
              <a:t>[Object Browser]</a:t>
            </a:r>
          </a:p>
          <a:p>
            <a:pPr lvl="1"/>
            <a:r>
              <a:rPr lang="en-US"/>
              <a:t>Object Browser Default Search Pattern=*</a:t>
            </a:r>
          </a:p>
        </p:txBody>
      </p:sp>
    </p:spTree>
    <p:extLst>
      <p:ext uri="{BB962C8B-B14F-4D97-AF65-F5344CB8AC3E}">
        <p14:creationId xmlns:p14="http://schemas.microsoft.com/office/powerpoint/2010/main" val="96448805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Highlights GA</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r>
              <a:rPr lang="en-US"/>
              <a:t>7.2.1 GA</a:t>
            </a:r>
          </a:p>
        </p:txBody>
      </p:sp>
      <p:sp>
        <p:nvSpPr>
          <p:cNvPr id="2" name="Content Placeholder 1">
            <a:extLst>
              <a:ext uri="{FF2B5EF4-FFF2-40B4-BE49-F238E27FC236}">
                <a16:creationId xmlns:a16="http://schemas.microsoft.com/office/drawing/2014/main" id="{B883B218-C214-AA10-288F-9331CFB6F1F8}"/>
              </a:ext>
            </a:extLst>
          </p:cNvPr>
          <p:cNvSpPr>
            <a:spLocks noGrp="1"/>
          </p:cNvSpPr>
          <p:nvPr>
            <p:ph sz="half" idx="2"/>
          </p:nvPr>
        </p:nvSpPr>
        <p:spPr/>
        <p:txBody>
          <a:bodyPr/>
          <a:lstStyle/>
          <a:p>
            <a:r>
              <a:rPr lang="en-US"/>
              <a:t>Visual Studio 2013 upgrade </a:t>
            </a:r>
          </a:p>
          <a:p>
            <a:r>
              <a:rPr lang="en-US"/>
              <a:t>Testing tool support</a:t>
            </a:r>
          </a:p>
          <a:p>
            <a:endParaRPr lang="en-US"/>
          </a:p>
        </p:txBody>
      </p:sp>
    </p:spTree>
    <p:extLst>
      <p:ext uri="{BB962C8B-B14F-4D97-AF65-F5344CB8AC3E}">
        <p14:creationId xmlns:p14="http://schemas.microsoft.com/office/powerpoint/2010/main" val="167090178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Visual Studio 2013 upgrade</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r>
              <a:rPr lang="en-US"/>
              <a:t>7.2.1 GA</a:t>
            </a:r>
          </a:p>
        </p:txBody>
      </p:sp>
      <p:sp>
        <p:nvSpPr>
          <p:cNvPr id="2" name="Content Placeholder 1">
            <a:extLst>
              <a:ext uri="{FF2B5EF4-FFF2-40B4-BE49-F238E27FC236}">
                <a16:creationId xmlns:a16="http://schemas.microsoft.com/office/drawing/2014/main" id="{4F9879F6-3A5F-DE90-4344-D0810BC1B327}"/>
              </a:ext>
            </a:extLst>
          </p:cNvPr>
          <p:cNvSpPr>
            <a:spLocks noGrp="1"/>
          </p:cNvSpPr>
          <p:nvPr>
            <p:ph sz="half" idx="2"/>
          </p:nvPr>
        </p:nvSpPr>
        <p:spPr/>
        <p:txBody>
          <a:bodyPr/>
          <a:lstStyle/>
          <a:p>
            <a:r>
              <a:rPr lang="en-US"/>
              <a:t>Upgrade from VS 2005 to 2013</a:t>
            </a:r>
          </a:p>
          <a:p>
            <a:r>
              <a:rPr lang="en-US"/>
              <a:t>No Backward compatibility</a:t>
            </a:r>
          </a:p>
          <a:p>
            <a:r>
              <a:rPr lang="en-US"/>
              <a:t>All C++ functions required regen and rebuild</a:t>
            </a:r>
          </a:p>
          <a:p>
            <a:r>
              <a:rPr lang="en-US"/>
              <a:t>DLL/Exe are renamed with 721 from 600</a:t>
            </a:r>
          </a:p>
          <a:p>
            <a:endParaRPr lang="en-US"/>
          </a:p>
        </p:txBody>
      </p:sp>
    </p:spTree>
    <p:extLst>
      <p:ext uri="{BB962C8B-B14F-4D97-AF65-F5344CB8AC3E}">
        <p14:creationId xmlns:p14="http://schemas.microsoft.com/office/powerpoint/2010/main" val="17582008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Visual Studio 2013 upgrade</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pPr marL="342900" lvl="1" indent="0">
              <a:buNone/>
            </a:pPr>
            <a:r>
              <a:rPr lang="en-US"/>
              <a:t>7.2.1 GA</a:t>
            </a:r>
          </a:p>
        </p:txBody>
      </p:sp>
      <p:sp>
        <p:nvSpPr>
          <p:cNvPr id="2" name="Content Placeholder 1">
            <a:extLst>
              <a:ext uri="{FF2B5EF4-FFF2-40B4-BE49-F238E27FC236}">
                <a16:creationId xmlns:a16="http://schemas.microsoft.com/office/drawing/2014/main" id="{1959A6AE-D496-1396-252D-2388ECE4AF36}"/>
              </a:ext>
            </a:extLst>
          </p:cNvPr>
          <p:cNvSpPr>
            <a:spLocks noGrp="1"/>
          </p:cNvSpPr>
          <p:nvPr>
            <p:ph sz="half" idx="2"/>
          </p:nvPr>
        </p:nvSpPr>
        <p:spPr/>
        <p:txBody>
          <a:bodyPr>
            <a:normAutofit lnSpcReduction="10000"/>
          </a:bodyPr>
          <a:lstStyle/>
          <a:p>
            <a:r>
              <a:rPr lang="en-US"/>
              <a:t>Developer environment Requirements</a:t>
            </a:r>
          </a:p>
          <a:p>
            <a:r>
              <a:rPr lang="en-US"/>
              <a:t>Visual Studio 2013 Professional with Update 5</a:t>
            </a:r>
          </a:p>
          <a:p>
            <a:r>
              <a:rPr lang="en-US"/>
              <a:t>Multibyte MFC Library for Visual Studio 2013</a:t>
            </a:r>
          </a:p>
          <a:p>
            <a:r>
              <a:rPr lang="en-US"/>
              <a:t>Deployment Requirements</a:t>
            </a:r>
          </a:p>
          <a:p>
            <a:r>
              <a:rPr lang="en-US"/>
              <a:t>Visual C++ Redistributable Packages for Visual Studio 2013</a:t>
            </a:r>
          </a:p>
          <a:p>
            <a:r>
              <a:rPr lang="en-US"/>
              <a:t>https://www.microsoft.com/en-us/download/details.aspx?id=40784</a:t>
            </a:r>
          </a:p>
          <a:p>
            <a:endParaRPr lang="en-US"/>
          </a:p>
        </p:txBody>
      </p:sp>
    </p:spTree>
    <p:extLst>
      <p:ext uri="{BB962C8B-B14F-4D97-AF65-F5344CB8AC3E}">
        <p14:creationId xmlns:p14="http://schemas.microsoft.com/office/powerpoint/2010/main" val="207910048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Test Tool Friendly</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r>
              <a:rPr lang="en-US"/>
              <a:t>7.2.1 GA</a:t>
            </a:r>
          </a:p>
        </p:txBody>
      </p:sp>
      <p:sp>
        <p:nvSpPr>
          <p:cNvPr id="2" name="Content Placeholder 1">
            <a:extLst>
              <a:ext uri="{FF2B5EF4-FFF2-40B4-BE49-F238E27FC236}">
                <a16:creationId xmlns:a16="http://schemas.microsoft.com/office/drawing/2014/main" id="{B2CD5285-2F52-F314-CBF8-1DF2D0003FBE}"/>
              </a:ext>
            </a:extLst>
          </p:cNvPr>
          <p:cNvSpPr>
            <a:spLocks noGrp="1"/>
          </p:cNvSpPr>
          <p:nvPr>
            <p:ph sz="half" idx="2"/>
          </p:nvPr>
        </p:nvSpPr>
        <p:spPr/>
        <p:txBody>
          <a:bodyPr>
            <a:normAutofit fontScale="92500" lnSpcReduction="20000"/>
          </a:bodyPr>
          <a:lstStyle/>
          <a:p>
            <a:r>
              <a:rPr lang="en-US"/>
              <a:t>Fixed Control ID Allocation</a:t>
            </a:r>
          </a:p>
          <a:p>
            <a:r>
              <a:rPr lang="en-US"/>
              <a:t>Most UI QA automation tool requires some kind of identification to detect and memorize a specific UI control</a:t>
            </a:r>
          </a:p>
          <a:p>
            <a:r>
              <a:rPr lang="en-US"/>
              <a:t>Otherwise, it might use Label, X,Y location that are typically very weak link </a:t>
            </a:r>
          </a:p>
          <a:p>
            <a:r>
              <a:rPr lang="en-US"/>
              <a:t> </a:t>
            </a:r>
            <a:r>
              <a:rPr lang="en-US" err="1"/>
              <a:t>Bld</a:t>
            </a:r>
            <a:r>
              <a:rPr lang="en-US"/>
              <a:t> file setting</a:t>
            </a:r>
          </a:p>
          <a:p>
            <a:r>
              <a:rPr lang="en-US"/>
              <a:t>[Options]</a:t>
            </a:r>
          </a:p>
          <a:p>
            <a:r>
              <a:rPr lang="en-US"/>
              <a:t>Allocate Fixed Control IDs=1</a:t>
            </a:r>
          </a:p>
          <a:p>
            <a:r>
              <a:rPr lang="en-US"/>
              <a:t>WINC, Java and C# client supports</a:t>
            </a:r>
          </a:p>
          <a:p>
            <a:endParaRPr lang="en-US"/>
          </a:p>
        </p:txBody>
      </p:sp>
    </p:spTree>
    <p:extLst>
      <p:ext uri="{BB962C8B-B14F-4D97-AF65-F5344CB8AC3E}">
        <p14:creationId xmlns:p14="http://schemas.microsoft.com/office/powerpoint/2010/main" val="77522838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a:solidFill>
                  <a:schemeClr val="bg1">
                    <a:lumMod val="85000"/>
                  </a:schemeClr>
                </a:solidFill>
                <a:latin typeface="Helvetica LT Std Cond" pitchFamily="34" charset="0"/>
              </a:rPr>
              <a:t>CA </a:t>
            </a:r>
            <a:r>
              <a:rPr lang="es-SV" sz="2800" err="1">
                <a:solidFill>
                  <a:schemeClr val="bg1">
                    <a:lumMod val="85000"/>
                  </a:schemeClr>
                </a:solidFill>
                <a:latin typeface="Helvetica LT Std Cond" pitchFamily="34" charset="0"/>
              </a:rPr>
              <a:t>Plex</a:t>
            </a:r>
            <a:endParaRPr lang="es-SV" sz="2800">
              <a:solidFill>
                <a:schemeClr val="bg1">
                  <a:lumMod val="85000"/>
                </a:schemeClr>
              </a:solidFill>
              <a:latin typeface="Helvetica LT Std Cond" pitchFamily="34" charset="0"/>
            </a:endParaRPr>
          </a:p>
          <a:p>
            <a:endParaRPr lang="es-SV"/>
          </a:p>
        </p:txBody>
      </p:sp>
      <p:sp>
        <p:nvSpPr>
          <p:cNvPr id="5" name="Title 1"/>
          <p:cNvSpPr txBox="1">
            <a:spLocks/>
          </p:cNvSpPr>
          <p:nvPr/>
        </p:nvSpPr>
        <p:spPr>
          <a:xfrm>
            <a:off x="398693" y="579811"/>
            <a:ext cx="5316307"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err="1">
                <a:solidFill>
                  <a:schemeClr val="bg1"/>
                </a:solidFill>
                <a:latin typeface="Helvetica" pitchFamily="50" charset="0"/>
              </a:rPr>
              <a:t>Certifications</a:t>
            </a:r>
            <a:endParaRPr lang="es-SV" sz="4800">
              <a:solidFill>
                <a:schemeClr val="bg1"/>
              </a:solidFill>
              <a:latin typeface="Helvetica" pitchFamily="50" charset="0"/>
            </a:endParaRPr>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3"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4"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13918291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Certifications</a:t>
            </a:r>
          </a:p>
        </p:txBody>
      </p:sp>
      <p:sp>
        <p:nvSpPr>
          <p:cNvPr id="3" name="Text Placeholder 2">
            <a:extLst>
              <a:ext uri="{FF2B5EF4-FFF2-40B4-BE49-F238E27FC236}">
                <a16:creationId xmlns:a16="http://schemas.microsoft.com/office/drawing/2014/main" id="{EDAB7EBA-D2DE-A3F2-FF13-5C5C7FE077D4}"/>
              </a:ext>
            </a:extLst>
          </p:cNvPr>
          <p:cNvSpPr>
            <a:spLocks noGrp="1"/>
          </p:cNvSpPr>
          <p:nvPr>
            <p:ph type="body" idx="1"/>
          </p:nvPr>
        </p:nvSpPr>
        <p:spPr/>
        <p:txBody>
          <a:bodyPr/>
          <a:lstStyle/>
          <a:p>
            <a:r>
              <a:rPr lang="en-US"/>
              <a:t>OS</a:t>
            </a:r>
          </a:p>
        </p:txBody>
      </p:sp>
      <p:sp>
        <p:nvSpPr>
          <p:cNvPr id="2" name="Content Placeholder 1">
            <a:extLst>
              <a:ext uri="{FF2B5EF4-FFF2-40B4-BE49-F238E27FC236}">
                <a16:creationId xmlns:a16="http://schemas.microsoft.com/office/drawing/2014/main" id="{BFF1AB81-419C-273B-1A11-F30536E6D2CF}"/>
              </a:ext>
            </a:extLst>
          </p:cNvPr>
          <p:cNvSpPr>
            <a:spLocks noGrp="1"/>
          </p:cNvSpPr>
          <p:nvPr>
            <p:ph sz="half" idx="2"/>
          </p:nvPr>
        </p:nvSpPr>
        <p:spPr/>
        <p:txBody>
          <a:bodyPr>
            <a:normAutofit/>
          </a:bodyPr>
          <a:lstStyle/>
          <a:p>
            <a:r>
              <a:rPr lang="en-US"/>
              <a:t>Windows</a:t>
            </a:r>
          </a:p>
          <a:p>
            <a:pPr lvl="1"/>
            <a:r>
              <a:rPr lang="en-US"/>
              <a:t>Windows 10</a:t>
            </a:r>
          </a:p>
          <a:p>
            <a:pPr lvl="1"/>
            <a:r>
              <a:rPr lang="en-US"/>
              <a:t>Windows Server 2019</a:t>
            </a:r>
          </a:p>
          <a:p>
            <a:pPr lvl="1"/>
            <a:r>
              <a:rPr lang="en-US"/>
              <a:t>Windows Server 2022</a:t>
            </a:r>
          </a:p>
          <a:p>
            <a:endParaRPr lang="en-US"/>
          </a:p>
        </p:txBody>
      </p:sp>
      <p:sp>
        <p:nvSpPr>
          <p:cNvPr id="6" name="Text Placeholder 5">
            <a:extLst>
              <a:ext uri="{FF2B5EF4-FFF2-40B4-BE49-F238E27FC236}">
                <a16:creationId xmlns:a16="http://schemas.microsoft.com/office/drawing/2014/main" id="{CA839AD9-4A53-1A76-41BD-5B53AAC2650A}"/>
              </a:ext>
            </a:extLst>
          </p:cNvPr>
          <p:cNvSpPr>
            <a:spLocks noGrp="1"/>
          </p:cNvSpPr>
          <p:nvPr>
            <p:ph type="body" sz="quarter" idx="3"/>
          </p:nvPr>
        </p:nvSpPr>
        <p:spPr/>
        <p:txBody>
          <a:bodyPr/>
          <a:lstStyle/>
          <a:p>
            <a:r>
              <a:rPr lang="en-US"/>
              <a:t>Java </a:t>
            </a:r>
          </a:p>
        </p:txBody>
      </p:sp>
      <p:sp>
        <p:nvSpPr>
          <p:cNvPr id="7" name="Content Placeholder 6">
            <a:extLst>
              <a:ext uri="{FF2B5EF4-FFF2-40B4-BE49-F238E27FC236}">
                <a16:creationId xmlns:a16="http://schemas.microsoft.com/office/drawing/2014/main" id="{CC795433-55F1-3431-F9F7-1DF201F2B493}"/>
              </a:ext>
            </a:extLst>
          </p:cNvPr>
          <p:cNvSpPr>
            <a:spLocks noGrp="1"/>
          </p:cNvSpPr>
          <p:nvPr>
            <p:ph sz="quarter" idx="4"/>
          </p:nvPr>
        </p:nvSpPr>
        <p:spPr/>
        <p:txBody>
          <a:bodyPr>
            <a:normAutofit/>
          </a:bodyPr>
          <a:lstStyle/>
          <a:p>
            <a:r>
              <a:rPr lang="en-US"/>
              <a:t>Java </a:t>
            </a:r>
          </a:p>
          <a:p>
            <a:pPr lvl="1"/>
            <a:r>
              <a:rPr lang="en-US"/>
              <a:t>Java 1.8</a:t>
            </a:r>
          </a:p>
          <a:p>
            <a:pPr lvl="1"/>
            <a:r>
              <a:rPr lang="en-US"/>
              <a:t>Open JDK 8  </a:t>
            </a:r>
          </a:p>
          <a:p>
            <a:r>
              <a:rPr lang="en-US"/>
              <a:t>EJB 3.x</a:t>
            </a:r>
          </a:p>
        </p:txBody>
      </p:sp>
      <p:pic>
        <p:nvPicPr>
          <p:cNvPr id="9" name="Picture 8" descr="A picture containing text, queen&#10;&#10;Description automatically generated">
            <a:extLst>
              <a:ext uri="{FF2B5EF4-FFF2-40B4-BE49-F238E27FC236}">
                <a16:creationId xmlns:a16="http://schemas.microsoft.com/office/drawing/2014/main" id="{6FF0B7EE-86F1-195D-875A-F1DE2F72E7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3800" y="2495549"/>
            <a:ext cx="304799" cy="304799"/>
          </a:xfrm>
          <a:prstGeom prst="rect">
            <a:avLst/>
          </a:prstGeom>
        </p:spPr>
      </p:pic>
      <p:pic>
        <p:nvPicPr>
          <p:cNvPr id="10" name="Picture 9" descr="A picture containing text, queen&#10;&#10;Description automatically generated">
            <a:extLst>
              <a:ext uri="{FF2B5EF4-FFF2-40B4-BE49-F238E27FC236}">
                <a16:creationId xmlns:a16="http://schemas.microsoft.com/office/drawing/2014/main" id="{AF80DCD8-CFD2-0BB8-0293-4AC9D66F81E2}"/>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6697758" y="2495550"/>
            <a:ext cx="304799" cy="304799"/>
          </a:xfrm>
          <a:prstGeom prst="rect">
            <a:avLst/>
          </a:prstGeom>
        </p:spPr>
      </p:pic>
      <p:pic>
        <p:nvPicPr>
          <p:cNvPr id="11" name="Picture 10" descr="A picture containing text, queen&#10;&#10;Description automatically generated">
            <a:extLst>
              <a:ext uri="{FF2B5EF4-FFF2-40B4-BE49-F238E27FC236}">
                <a16:creationId xmlns:a16="http://schemas.microsoft.com/office/drawing/2014/main" id="{53E05251-3826-0A5E-4BEC-6FC8D8EF9F0E}"/>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3733800" y="2876550"/>
            <a:ext cx="304799" cy="304799"/>
          </a:xfrm>
          <a:prstGeom prst="rect">
            <a:avLst/>
          </a:prstGeom>
        </p:spPr>
      </p:pic>
    </p:spTree>
    <p:extLst>
      <p:ext uri="{BB962C8B-B14F-4D97-AF65-F5344CB8AC3E}">
        <p14:creationId xmlns:p14="http://schemas.microsoft.com/office/powerpoint/2010/main" val="128792644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ubtitle 2"/>
          <p:cNvSpPr txBox="1">
            <a:spLocks/>
          </p:cNvSpPr>
          <p:nvPr/>
        </p:nvSpPr>
        <p:spPr>
          <a:xfrm>
            <a:off x="457200" y="1347830"/>
            <a:ext cx="4703523" cy="55129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a:solidFill>
                  <a:schemeClr val="bg1"/>
                </a:solidFill>
                <a:latin typeface="Helvetica" pitchFamily="50" charset="0"/>
              </a:rPr>
              <a:t>CA 2E </a:t>
            </a:r>
            <a:endParaRPr lang="es-SV" sz="2800">
              <a:solidFill>
                <a:schemeClr val="bg1">
                  <a:lumMod val="85000"/>
                </a:schemeClr>
              </a:solidFill>
              <a:latin typeface="Helvetica LT Std Cond" pitchFamily="34" charset="0"/>
            </a:endParaRPr>
          </a:p>
          <a:p>
            <a:endParaRPr lang="es-SV"/>
          </a:p>
        </p:txBody>
      </p:sp>
      <p:sp>
        <p:nvSpPr>
          <p:cNvPr id="5" name="Title 1"/>
          <p:cNvSpPr txBox="1">
            <a:spLocks/>
          </p:cNvSpPr>
          <p:nvPr/>
        </p:nvSpPr>
        <p:spPr>
          <a:xfrm>
            <a:off x="398693" y="579811"/>
            <a:ext cx="5316307" cy="747770"/>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err="1">
                <a:solidFill>
                  <a:schemeClr val="bg1"/>
                </a:solidFill>
                <a:latin typeface="Helvetica" pitchFamily="50" charset="0"/>
              </a:rPr>
              <a:t>Highlight</a:t>
            </a:r>
            <a:endParaRPr lang="es-SV" sz="4800">
              <a:solidFill>
                <a:schemeClr val="bg1"/>
              </a:solidFill>
              <a:latin typeface="Helvetica" pitchFamily="50" charset="0"/>
            </a:endParaRPr>
          </a:p>
        </p:txBody>
      </p:sp>
      <p:pic>
        <p:nvPicPr>
          <p:cNvPr id="2" name="Picture 7" descr="C:\Users\sari\Desktop\logo-headline_2x.png">
            <a:extLst>
              <a:ext uri="{FF2B5EF4-FFF2-40B4-BE49-F238E27FC236}">
                <a16:creationId xmlns:a16="http://schemas.microsoft.com/office/drawing/2014/main" id="{23183944-CFA1-A49E-6725-37DB3A0A9100}"/>
              </a:ext>
            </a:extLst>
          </p:cNvPr>
          <p:cNvPicPr>
            <a:picLocks noChangeAspect="1" noChangeArrowheads="1"/>
          </p:cNvPicPr>
          <p:nvPr/>
        </p:nvPicPr>
        <p:blipFill rotWithShape="1">
          <a:blip r:embed="rId2" cstate="print">
            <a:biLevel thresh="25000"/>
            <a:extLst>
              <a:ext uri="{28A0092B-C50C-407E-A947-70E740481C1C}">
                <a14:useLocalDpi xmlns:a14="http://schemas.microsoft.com/office/drawing/2010/main" val="0"/>
              </a:ext>
            </a:extLst>
          </a:blip>
          <a:srcRect r="32544"/>
          <a:stretch/>
        </p:blipFill>
        <p:spPr bwMode="auto">
          <a:xfrm>
            <a:off x="4482357" y="4070765"/>
            <a:ext cx="692995" cy="1721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12" descr="https://plex2e.com/conference/wp-content/uploads/2015/02/CMF_logo_color-1.png">
            <a:extLst>
              <a:ext uri="{FF2B5EF4-FFF2-40B4-BE49-F238E27FC236}">
                <a16:creationId xmlns:a16="http://schemas.microsoft.com/office/drawing/2014/main" id="{6D0B7300-AA20-568F-73AA-617FBE960847}"/>
              </a:ext>
            </a:extLst>
          </p:cNvPr>
          <p:cNvPicPr>
            <a:picLocks noChangeAspect="1" noChangeArrowheads="1"/>
          </p:cNvPicPr>
          <p:nvPr/>
        </p:nvPicPr>
        <p:blipFill>
          <a:blip r:embed="rId3" cstate="print">
            <a:biLevel thresh="50000"/>
            <a:extLst>
              <a:ext uri="{28A0092B-C50C-407E-A947-70E740481C1C}">
                <a14:useLocalDpi xmlns:a14="http://schemas.microsoft.com/office/drawing/2010/main" val="0"/>
              </a:ext>
            </a:extLst>
          </a:blip>
          <a:srcRect/>
          <a:stretch>
            <a:fillRect/>
          </a:stretch>
        </p:blipFill>
        <p:spPr bwMode="auto">
          <a:xfrm>
            <a:off x="3380574" y="3181350"/>
            <a:ext cx="1579067" cy="62034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Logo&#10;&#10;Description automatically generated">
            <a:extLst>
              <a:ext uri="{FF2B5EF4-FFF2-40B4-BE49-F238E27FC236}">
                <a16:creationId xmlns:a16="http://schemas.microsoft.com/office/drawing/2014/main" id="{7DD14D86-4BF4-F97B-12C2-881DD243707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62631" y="3209667"/>
            <a:ext cx="834377" cy="556251"/>
          </a:xfrm>
          <a:prstGeom prst="rect">
            <a:avLst/>
          </a:prstGeom>
        </p:spPr>
      </p:pic>
      <p:pic>
        <p:nvPicPr>
          <p:cNvPr id="8" name="Picture 7" descr="Logo, company name&#10;&#10;Description automatically generated">
            <a:extLst>
              <a:ext uri="{FF2B5EF4-FFF2-40B4-BE49-F238E27FC236}">
                <a16:creationId xmlns:a16="http://schemas.microsoft.com/office/drawing/2014/main" id="{E7E0EA66-B07E-A042-C534-9248E14893A6}"/>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12951" y="3939761"/>
            <a:ext cx="368631" cy="460789"/>
          </a:xfrm>
          <a:prstGeom prst="rect">
            <a:avLst/>
          </a:prstGeom>
        </p:spPr>
      </p:pic>
      <p:pic>
        <p:nvPicPr>
          <p:cNvPr id="9" name="Picture 8" descr="A black and white sign&#10;&#10;Description automatically generated with low confidence">
            <a:extLst>
              <a:ext uri="{FF2B5EF4-FFF2-40B4-BE49-F238E27FC236}">
                <a16:creationId xmlns:a16="http://schemas.microsoft.com/office/drawing/2014/main" id="{2990F616-021F-D775-846A-9AB597E9B3A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90936" y="3365108"/>
            <a:ext cx="1244118" cy="245368"/>
          </a:xfrm>
          <a:prstGeom prst="rect">
            <a:avLst/>
          </a:prstGeom>
        </p:spPr>
      </p:pic>
      <p:pic>
        <p:nvPicPr>
          <p:cNvPr id="10" name="Picture 9" descr="A picture containing logo&#10;&#10;Description automatically generated">
            <a:extLst>
              <a:ext uri="{FF2B5EF4-FFF2-40B4-BE49-F238E27FC236}">
                <a16:creationId xmlns:a16="http://schemas.microsoft.com/office/drawing/2014/main" id="{5D37EDFD-B487-0B3B-E6DA-19E645FA0F03}"/>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48302" y="4058444"/>
            <a:ext cx="789284" cy="231524"/>
          </a:xfrm>
          <a:prstGeom prst="rect">
            <a:avLst/>
          </a:prstGeom>
        </p:spPr>
      </p:pic>
      <p:pic>
        <p:nvPicPr>
          <p:cNvPr id="16" name="Picture 15" descr="A picture containing text&#10;&#10;Description automatically generated">
            <a:extLst>
              <a:ext uri="{FF2B5EF4-FFF2-40B4-BE49-F238E27FC236}">
                <a16:creationId xmlns:a16="http://schemas.microsoft.com/office/drawing/2014/main" id="{A984FBA9-7F58-5F64-D8C3-9B4EE4769D18}"/>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946702" y="4003838"/>
            <a:ext cx="1026848" cy="286130"/>
          </a:xfrm>
          <a:prstGeom prst="rect">
            <a:avLst/>
          </a:prstGeom>
        </p:spPr>
      </p:pic>
      <p:pic>
        <p:nvPicPr>
          <p:cNvPr id="17" name="Picture 16" descr="Text&#10;&#10;Description automatically generated">
            <a:extLst>
              <a:ext uri="{FF2B5EF4-FFF2-40B4-BE49-F238E27FC236}">
                <a16:creationId xmlns:a16="http://schemas.microsoft.com/office/drawing/2014/main" id="{C0E7498E-7519-3042-C62F-AD183383A0FF}"/>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914492" y="4056428"/>
            <a:ext cx="597015" cy="222616"/>
          </a:xfrm>
          <a:prstGeom prst="rect">
            <a:avLst/>
          </a:prstGeom>
        </p:spPr>
      </p:pic>
      <p:pic>
        <p:nvPicPr>
          <p:cNvPr id="19" name="Picture 18" descr="Logo&#10;&#10;Description automatically generated">
            <a:extLst>
              <a:ext uri="{FF2B5EF4-FFF2-40B4-BE49-F238E27FC236}">
                <a16:creationId xmlns:a16="http://schemas.microsoft.com/office/drawing/2014/main" id="{FED93B99-0E4E-38A7-14B4-EA5A4A421D3E}"/>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535917" y="3211625"/>
            <a:ext cx="1831490" cy="1144681"/>
          </a:xfrm>
          <a:prstGeom prst="rect">
            <a:avLst/>
          </a:prstGeom>
        </p:spPr>
      </p:pic>
    </p:spTree>
    <p:extLst>
      <p:ext uri="{BB962C8B-B14F-4D97-AF65-F5344CB8AC3E}">
        <p14:creationId xmlns:p14="http://schemas.microsoft.com/office/powerpoint/2010/main" val="411406203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Certifications</a:t>
            </a:r>
          </a:p>
        </p:txBody>
      </p:sp>
      <p:sp>
        <p:nvSpPr>
          <p:cNvPr id="3" name="Text Placeholder 2">
            <a:extLst>
              <a:ext uri="{FF2B5EF4-FFF2-40B4-BE49-F238E27FC236}">
                <a16:creationId xmlns:a16="http://schemas.microsoft.com/office/drawing/2014/main" id="{EDAB7EBA-D2DE-A3F2-FF13-5C5C7FE077D4}"/>
              </a:ext>
            </a:extLst>
          </p:cNvPr>
          <p:cNvSpPr>
            <a:spLocks noGrp="1"/>
          </p:cNvSpPr>
          <p:nvPr>
            <p:ph type="body" idx="1"/>
          </p:nvPr>
        </p:nvSpPr>
        <p:spPr/>
        <p:txBody>
          <a:bodyPr/>
          <a:lstStyle/>
          <a:p>
            <a:r>
              <a:rPr lang="en-US"/>
              <a:t>Database</a:t>
            </a:r>
          </a:p>
        </p:txBody>
      </p:sp>
      <p:sp>
        <p:nvSpPr>
          <p:cNvPr id="2" name="Content Placeholder 1">
            <a:extLst>
              <a:ext uri="{FF2B5EF4-FFF2-40B4-BE49-F238E27FC236}">
                <a16:creationId xmlns:a16="http://schemas.microsoft.com/office/drawing/2014/main" id="{BFF1AB81-419C-273B-1A11-F30536E6D2CF}"/>
              </a:ext>
            </a:extLst>
          </p:cNvPr>
          <p:cNvSpPr>
            <a:spLocks noGrp="1"/>
          </p:cNvSpPr>
          <p:nvPr>
            <p:ph sz="half" idx="2"/>
          </p:nvPr>
        </p:nvSpPr>
        <p:spPr/>
        <p:txBody>
          <a:bodyPr>
            <a:normAutofit/>
          </a:bodyPr>
          <a:lstStyle/>
          <a:p>
            <a:r>
              <a:rPr lang="en-US"/>
              <a:t>SQL Server</a:t>
            </a:r>
          </a:p>
          <a:p>
            <a:pPr lvl="1"/>
            <a:r>
              <a:rPr lang="en-US"/>
              <a:t>2014</a:t>
            </a:r>
          </a:p>
          <a:p>
            <a:pPr lvl="1"/>
            <a:r>
              <a:rPr lang="en-US"/>
              <a:t>2019</a:t>
            </a:r>
          </a:p>
          <a:p>
            <a:r>
              <a:rPr lang="en-US"/>
              <a:t>Oracle</a:t>
            </a:r>
          </a:p>
          <a:p>
            <a:pPr lvl="1"/>
            <a:r>
              <a:rPr lang="en-US"/>
              <a:t>19c</a:t>
            </a:r>
          </a:p>
        </p:txBody>
      </p:sp>
      <p:sp>
        <p:nvSpPr>
          <p:cNvPr id="6" name="Text Placeholder 5">
            <a:extLst>
              <a:ext uri="{FF2B5EF4-FFF2-40B4-BE49-F238E27FC236}">
                <a16:creationId xmlns:a16="http://schemas.microsoft.com/office/drawing/2014/main" id="{CA839AD9-4A53-1A76-41BD-5B53AAC2650A}"/>
              </a:ext>
            </a:extLst>
          </p:cNvPr>
          <p:cNvSpPr>
            <a:spLocks noGrp="1"/>
          </p:cNvSpPr>
          <p:nvPr>
            <p:ph type="body" sz="quarter" idx="3"/>
          </p:nvPr>
        </p:nvSpPr>
        <p:spPr/>
        <p:txBody>
          <a:bodyPr/>
          <a:lstStyle/>
          <a:p>
            <a:r>
              <a:rPr lang="en-US"/>
              <a:t>.NET </a:t>
            </a:r>
          </a:p>
        </p:txBody>
      </p:sp>
      <p:sp>
        <p:nvSpPr>
          <p:cNvPr id="7" name="Content Placeholder 6">
            <a:extLst>
              <a:ext uri="{FF2B5EF4-FFF2-40B4-BE49-F238E27FC236}">
                <a16:creationId xmlns:a16="http://schemas.microsoft.com/office/drawing/2014/main" id="{CC795433-55F1-3431-F9F7-1DF201F2B493}"/>
              </a:ext>
            </a:extLst>
          </p:cNvPr>
          <p:cNvSpPr>
            <a:spLocks noGrp="1"/>
          </p:cNvSpPr>
          <p:nvPr>
            <p:ph sz="quarter" idx="4"/>
          </p:nvPr>
        </p:nvSpPr>
        <p:spPr/>
        <p:txBody>
          <a:bodyPr>
            <a:normAutofit/>
          </a:bodyPr>
          <a:lstStyle/>
          <a:p>
            <a:r>
              <a:rPr lang="en-US" err="1"/>
              <a:t>.Net</a:t>
            </a:r>
            <a:r>
              <a:rPr lang="en-US"/>
              <a:t> framework 4.6</a:t>
            </a:r>
          </a:p>
        </p:txBody>
      </p:sp>
      <p:pic>
        <p:nvPicPr>
          <p:cNvPr id="9" name="Picture 8" descr="A picture containing text, queen&#10;&#10;Description automatically generated">
            <a:extLst>
              <a:ext uri="{FF2B5EF4-FFF2-40B4-BE49-F238E27FC236}">
                <a16:creationId xmlns:a16="http://schemas.microsoft.com/office/drawing/2014/main" id="{6FF0B7EE-86F1-195D-875A-F1DE2F72E717}"/>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27745" y="2464818"/>
            <a:ext cx="304799" cy="304799"/>
          </a:xfrm>
          <a:prstGeom prst="rect">
            <a:avLst/>
          </a:prstGeom>
        </p:spPr>
      </p:pic>
      <p:pic>
        <p:nvPicPr>
          <p:cNvPr id="5" name="Picture 4" descr="A picture containing text, queen&#10;&#10;Description automatically generated">
            <a:extLst>
              <a:ext uri="{FF2B5EF4-FFF2-40B4-BE49-F238E27FC236}">
                <a16:creationId xmlns:a16="http://schemas.microsoft.com/office/drawing/2014/main" id="{AF8A857C-D22A-A685-84A9-0D50E9BC885C}"/>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922057" y="3298479"/>
            <a:ext cx="304799" cy="304799"/>
          </a:xfrm>
          <a:prstGeom prst="rect">
            <a:avLst/>
          </a:prstGeom>
        </p:spPr>
      </p:pic>
    </p:spTree>
    <p:extLst>
      <p:ext uri="{BB962C8B-B14F-4D97-AF65-F5344CB8AC3E}">
        <p14:creationId xmlns:p14="http://schemas.microsoft.com/office/powerpoint/2010/main" val="255236627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Windows 10 </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endParaRPr lang="en-US"/>
          </a:p>
        </p:txBody>
      </p:sp>
      <p:sp>
        <p:nvSpPr>
          <p:cNvPr id="2" name="Content Placeholder 1">
            <a:extLst>
              <a:ext uri="{FF2B5EF4-FFF2-40B4-BE49-F238E27FC236}">
                <a16:creationId xmlns:a16="http://schemas.microsoft.com/office/drawing/2014/main" id="{EE317467-D99C-F92E-AD37-2B0D278953F0}"/>
              </a:ext>
            </a:extLst>
          </p:cNvPr>
          <p:cNvSpPr>
            <a:spLocks noGrp="1"/>
          </p:cNvSpPr>
          <p:nvPr>
            <p:ph sz="half" idx="2"/>
          </p:nvPr>
        </p:nvSpPr>
        <p:spPr/>
        <p:txBody>
          <a:bodyPr/>
          <a:lstStyle/>
          <a:p>
            <a:r>
              <a:rPr lang="en-US"/>
              <a:t>CA Plex IDE and C++ runtime</a:t>
            </a:r>
          </a:p>
          <a:p>
            <a:r>
              <a:rPr lang="en-US"/>
              <a:t>Special support Visual Studio 2013</a:t>
            </a:r>
          </a:p>
        </p:txBody>
      </p:sp>
    </p:spTree>
    <p:extLst>
      <p:ext uri="{BB962C8B-B14F-4D97-AF65-F5344CB8AC3E}">
        <p14:creationId xmlns:p14="http://schemas.microsoft.com/office/powerpoint/2010/main" val="160535671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err="1"/>
              <a:t>.Net</a:t>
            </a:r>
            <a:r>
              <a:rPr lang="en-US"/>
              <a:t> framework 4.6</a:t>
            </a:r>
          </a:p>
        </p:txBody>
      </p:sp>
      <p:sp>
        <p:nvSpPr>
          <p:cNvPr id="3" name="Text Placeholder 2">
            <a:extLst>
              <a:ext uri="{FF2B5EF4-FFF2-40B4-BE49-F238E27FC236}">
                <a16:creationId xmlns:a16="http://schemas.microsoft.com/office/drawing/2014/main" id="{0B52E8C2-56D3-BE8C-EE06-A09E0B3060FF}"/>
              </a:ext>
            </a:extLst>
          </p:cNvPr>
          <p:cNvSpPr>
            <a:spLocks noGrp="1"/>
          </p:cNvSpPr>
          <p:nvPr>
            <p:ph type="body" idx="1"/>
          </p:nvPr>
        </p:nvSpPr>
        <p:spPr/>
        <p:txBody>
          <a:bodyPr/>
          <a:lstStyle/>
          <a:p>
            <a:endParaRPr lang="en-US"/>
          </a:p>
        </p:txBody>
      </p:sp>
      <p:sp>
        <p:nvSpPr>
          <p:cNvPr id="2" name="Content Placeholder 1">
            <a:extLst>
              <a:ext uri="{FF2B5EF4-FFF2-40B4-BE49-F238E27FC236}">
                <a16:creationId xmlns:a16="http://schemas.microsoft.com/office/drawing/2014/main" id="{868A63B4-3B75-37FA-5FFB-6A72ACE5C036}"/>
              </a:ext>
            </a:extLst>
          </p:cNvPr>
          <p:cNvSpPr>
            <a:spLocks noGrp="1"/>
          </p:cNvSpPr>
          <p:nvPr>
            <p:ph sz="half" idx="2"/>
          </p:nvPr>
        </p:nvSpPr>
        <p:spPr/>
        <p:txBody>
          <a:bodyPr/>
          <a:lstStyle/>
          <a:p>
            <a:r>
              <a:rPr lang="en-US"/>
              <a:t>CA Plex .NET runtime is built with 4.6</a:t>
            </a:r>
          </a:p>
          <a:p>
            <a:r>
              <a:rPr lang="en-US"/>
              <a:t>Windows 10 Default .NET Framework is 4.6.1 however, application runs</a:t>
            </a:r>
          </a:p>
          <a:p>
            <a:r>
              <a:rPr lang="en-US"/>
              <a:t>If you debug with Visual Studio 2013, requires appropriate </a:t>
            </a:r>
            <a:r>
              <a:rPr lang="en-US" err="1"/>
              <a:t>.Net</a:t>
            </a:r>
            <a:r>
              <a:rPr lang="en-US"/>
              <a:t> Framework targeting pack installed </a:t>
            </a:r>
          </a:p>
          <a:p>
            <a:endParaRPr lang="en-US"/>
          </a:p>
        </p:txBody>
      </p:sp>
    </p:spTree>
    <p:extLst>
      <p:ext uri="{BB962C8B-B14F-4D97-AF65-F5344CB8AC3E}">
        <p14:creationId xmlns:p14="http://schemas.microsoft.com/office/powerpoint/2010/main" val="188135078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0759621-862D-0622-BA65-0826DB34BA3B}"/>
              </a:ext>
            </a:extLst>
          </p:cNvPr>
          <p:cNvSpPr>
            <a:spLocks noGrp="1"/>
          </p:cNvSpPr>
          <p:nvPr>
            <p:ph type="title"/>
          </p:nvPr>
        </p:nvSpPr>
        <p:spPr/>
        <p:txBody>
          <a:bodyPr/>
          <a:lstStyle/>
          <a:p>
            <a:r>
              <a:rPr lang="en-US"/>
              <a:t>EJB 3.x </a:t>
            </a:r>
          </a:p>
        </p:txBody>
      </p:sp>
      <p:sp>
        <p:nvSpPr>
          <p:cNvPr id="5" name="Text Placeholder 4">
            <a:extLst>
              <a:ext uri="{FF2B5EF4-FFF2-40B4-BE49-F238E27FC236}">
                <a16:creationId xmlns:a16="http://schemas.microsoft.com/office/drawing/2014/main" id="{86FEF7DE-25E3-BD93-2163-AFDCF0795A55}"/>
              </a:ext>
            </a:extLst>
          </p:cNvPr>
          <p:cNvSpPr>
            <a:spLocks noGrp="1"/>
          </p:cNvSpPr>
          <p:nvPr>
            <p:ph type="body" idx="1"/>
          </p:nvPr>
        </p:nvSpPr>
        <p:spPr/>
        <p:txBody>
          <a:bodyPr>
            <a:normAutofit/>
          </a:bodyPr>
          <a:lstStyle/>
          <a:p>
            <a:pPr marL="0" indent="0">
              <a:buNone/>
            </a:pPr>
            <a:endParaRPr lang="en-US"/>
          </a:p>
          <a:p>
            <a:endParaRPr lang="en-US"/>
          </a:p>
        </p:txBody>
      </p:sp>
      <p:sp>
        <p:nvSpPr>
          <p:cNvPr id="2" name="Content Placeholder 1">
            <a:extLst>
              <a:ext uri="{FF2B5EF4-FFF2-40B4-BE49-F238E27FC236}">
                <a16:creationId xmlns:a16="http://schemas.microsoft.com/office/drawing/2014/main" id="{059042AA-BBBC-3B38-F1E3-10433FB2BE8F}"/>
              </a:ext>
            </a:extLst>
          </p:cNvPr>
          <p:cNvSpPr>
            <a:spLocks noGrp="1"/>
          </p:cNvSpPr>
          <p:nvPr>
            <p:ph sz="half" idx="2"/>
          </p:nvPr>
        </p:nvSpPr>
        <p:spPr/>
        <p:txBody>
          <a:bodyPr>
            <a:normAutofit fontScale="85000" lnSpcReduction="20000"/>
          </a:bodyPr>
          <a:lstStyle/>
          <a:p>
            <a:r>
              <a:rPr lang="en-US"/>
              <a:t>Generated EAR file from Plex can be deployed on any application server that supports EJB 3.x</a:t>
            </a:r>
          </a:p>
          <a:p>
            <a:r>
              <a:rPr lang="en-US"/>
              <a:t>Plex EJB connector must have the following as prerequisite:</a:t>
            </a:r>
          </a:p>
          <a:p>
            <a:r>
              <a:rPr lang="en-US"/>
              <a:t>Reference implementation of EJB 3.x (</a:t>
            </a:r>
            <a:r>
              <a:rPr lang="en-US" err="1"/>
              <a:t>GlassFish</a:t>
            </a:r>
            <a:r>
              <a:rPr lang="en-US"/>
              <a:t>) must be available to compile the generated sources.</a:t>
            </a:r>
          </a:p>
          <a:p>
            <a:r>
              <a:rPr lang="en-US"/>
              <a:t>J2EE application server that supports EJB 3.x for deployment.</a:t>
            </a:r>
          </a:p>
          <a:p>
            <a:r>
              <a:rPr lang="en-US"/>
              <a:t>EJB Local/Remote Interface generation </a:t>
            </a:r>
            <a:r>
              <a:rPr lang="en-US" err="1"/>
              <a:t>bld</a:t>
            </a:r>
            <a:r>
              <a:rPr lang="en-US"/>
              <a:t> file switch </a:t>
            </a:r>
          </a:p>
          <a:p>
            <a:r>
              <a:rPr lang="en-US"/>
              <a:t>[Options]</a:t>
            </a:r>
          </a:p>
          <a:p>
            <a:r>
              <a:rPr lang="en-US"/>
              <a:t>EJB Remote Interface=0 | 1  </a:t>
            </a:r>
          </a:p>
          <a:p>
            <a:r>
              <a:rPr lang="en-US"/>
              <a:t>(1: Remote, 0: Local)</a:t>
            </a:r>
          </a:p>
          <a:p>
            <a:endParaRPr lang="en-US"/>
          </a:p>
        </p:txBody>
      </p:sp>
    </p:spTree>
    <p:extLst>
      <p:ext uri="{BB962C8B-B14F-4D97-AF65-F5344CB8AC3E}">
        <p14:creationId xmlns:p14="http://schemas.microsoft.com/office/powerpoint/2010/main" val="226616890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455599-BC3A-EF2D-F452-637ACB60E5D6}"/>
              </a:ext>
            </a:extLst>
          </p:cNvPr>
          <p:cNvSpPr>
            <a:spLocks noGrp="1"/>
          </p:cNvSpPr>
          <p:nvPr>
            <p:ph type="title"/>
          </p:nvPr>
        </p:nvSpPr>
        <p:spPr/>
        <p:txBody>
          <a:bodyPr/>
          <a:lstStyle/>
          <a:p>
            <a:r>
              <a:rPr lang="en-US"/>
              <a:t>Broadcom Community Board</a:t>
            </a:r>
          </a:p>
        </p:txBody>
      </p:sp>
      <p:sp>
        <p:nvSpPr>
          <p:cNvPr id="3" name="Text Placeholder 2">
            <a:extLst>
              <a:ext uri="{FF2B5EF4-FFF2-40B4-BE49-F238E27FC236}">
                <a16:creationId xmlns:a16="http://schemas.microsoft.com/office/drawing/2014/main" id="{F258F91F-1F82-38A6-8E01-F0F3B200FC2A}"/>
              </a:ext>
            </a:extLst>
          </p:cNvPr>
          <p:cNvSpPr>
            <a:spLocks noGrp="1"/>
          </p:cNvSpPr>
          <p:nvPr>
            <p:ph type="body" idx="1"/>
          </p:nvPr>
        </p:nvSpPr>
        <p:spPr/>
        <p:txBody>
          <a:bodyPr/>
          <a:lstStyle/>
          <a:p>
            <a:r>
              <a:rPr lang="en-US">
                <a:hlinkClick r:id="rId2"/>
              </a:rPr>
              <a:t>Broadcom 2E Plex</a:t>
            </a:r>
            <a:endParaRPr lang="en-US"/>
          </a:p>
        </p:txBody>
      </p:sp>
      <p:sp>
        <p:nvSpPr>
          <p:cNvPr id="4" name="Content Placeholder 3">
            <a:extLst>
              <a:ext uri="{FF2B5EF4-FFF2-40B4-BE49-F238E27FC236}">
                <a16:creationId xmlns:a16="http://schemas.microsoft.com/office/drawing/2014/main" id="{F63BAEFA-650B-70EC-2D0A-44548DF1AA83}"/>
              </a:ext>
            </a:extLst>
          </p:cNvPr>
          <p:cNvSpPr>
            <a:spLocks noGrp="1"/>
          </p:cNvSpPr>
          <p:nvPr>
            <p:ph sz="half" idx="2"/>
          </p:nvPr>
        </p:nvSpPr>
        <p:spPr/>
        <p:txBody>
          <a:bodyPr/>
          <a:lstStyle/>
          <a:p>
            <a:r>
              <a:rPr lang="en-US"/>
              <a:t>Daily? Email Update</a:t>
            </a:r>
          </a:p>
          <a:p>
            <a:endParaRPr lang="en-US"/>
          </a:p>
        </p:txBody>
      </p:sp>
      <p:pic>
        <p:nvPicPr>
          <p:cNvPr id="6" name="Picture 5">
            <a:extLst>
              <a:ext uri="{FF2B5EF4-FFF2-40B4-BE49-F238E27FC236}">
                <a16:creationId xmlns:a16="http://schemas.microsoft.com/office/drawing/2014/main" id="{59F2909F-511C-824E-1D8D-B1114BFC7002}"/>
              </a:ext>
            </a:extLst>
          </p:cNvPr>
          <p:cNvPicPr>
            <a:picLocks noChangeAspect="1"/>
          </p:cNvPicPr>
          <p:nvPr/>
        </p:nvPicPr>
        <p:blipFill>
          <a:blip r:embed="rId3"/>
          <a:stretch>
            <a:fillRect/>
          </a:stretch>
        </p:blipFill>
        <p:spPr>
          <a:xfrm>
            <a:off x="3532464" y="1594355"/>
            <a:ext cx="5154336" cy="3037067"/>
          </a:xfrm>
          <a:prstGeom prst="rect">
            <a:avLst/>
          </a:prstGeom>
        </p:spPr>
      </p:pic>
    </p:spTree>
    <p:extLst>
      <p:ext uri="{BB962C8B-B14F-4D97-AF65-F5344CB8AC3E}">
        <p14:creationId xmlns:p14="http://schemas.microsoft.com/office/powerpoint/2010/main" val="169841610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5122" name="Picture 2" descr="C:\Users\sari\Desktop\CA2E - Conference Template - John Rhodes-27.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7584" y="2571750"/>
            <a:ext cx="817736" cy="817736"/>
          </a:xfrm>
          <a:prstGeom prst="rect">
            <a:avLst/>
          </a:prstGeom>
          <a:noFill/>
          <a:extLst>
            <a:ext uri="{909E8E84-426E-40DD-AFC4-6F175D3DCCD1}">
              <a14:hiddenFill xmlns:a14="http://schemas.microsoft.com/office/drawing/2010/main">
                <a:solidFill>
                  <a:srgbClr val="FFFFFF"/>
                </a:solidFill>
              </a14:hiddenFill>
            </a:ext>
          </a:extLst>
        </p:spPr>
      </p:pic>
      <p:pic>
        <p:nvPicPr>
          <p:cNvPr id="5123" name="Picture 3" descr="C:\Users\sari\Desktop\CA2E - Conference Template - John Rhodes-28.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27584" y="3592231"/>
            <a:ext cx="817736" cy="81773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ari\Desktop\CA2E - Conference Template - John Rhodes-26.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27584" y="1581150"/>
            <a:ext cx="817736" cy="817736"/>
          </a:xfrm>
          <a:prstGeom prst="rect">
            <a:avLst/>
          </a:prstGeom>
          <a:noFill/>
          <a:extLst>
            <a:ext uri="{909E8E84-426E-40DD-AFC4-6F175D3DCCD1}">
              <a14:hiddenFill xmlns:a14="http://schemas.microsoft.com/office/drawing/2010/main">
                <a:solidFill>
                  <a:srgbClr val="FFFFFF"/>
                </a:solidFill>
              </a14:hiddenFill>
            </a:ext>
          </a:extLst>
        </p:spPr>
      </p:pic>
      <p:sp>
        <p:nvSpPr>
          <p:cNvPr id="5" name="Title 1"/>
          <p:cNvSpPr txBox="1">
            <a:spLocks/>
          </p:cNvSpPr>
          <p:nvPr/>
        </p:nvSpPr>
        <p:spPr>
          <a:xfrm>
            <a:off x="381000" y="489171"/>
            <a:ext cx="2667000" cy="949832"/>
          </a:xfrm>
          <a:prstGeom prst="rect">
            <a:avLst/>
          </a:prstGeom>
        </p:spPr>
        <p:txBody>
          <a:bodyPr/>
          <a:lstStyle>
            <a:lvl1pPr marL="0" marR="0" indent="0" algn="l" defTabSz="914400" rtl="0" eaLnBrk="1" fontAlgn="auto" latinLnBrk="0" hangingPunct="1">
              <a:lnSpc>
                <a:spcPct val="100000"/>
              </a:lnSpc>
              <a:spcBef>
                <a:spcPct val="0"/>
              </a:spcBef>
              <a:spcAft>
                <a:spcPts val="0"/>
              </a:spcAft>
              <a:buClrTx/>
              <a:buSzTx/>
              <a:buFontTx/>
              <a:buNone/>
              <a:tabLst/>
              <a:defRPr sz="4400" kern="1200">
                <a:solidFill>
                  <a:schemeClr val="tx1"/>
                </a:solidFill>
                <a:latin typeface="+mj-lt"/>
                <a:ea typeface="+mj-ea"/>
                <a:cs typeface="+mj-cs"/>
              </a:defRPr>
            </a:lvl1pPr>
          </a:lstStyle>
          <a:p>
            <a:r>
              <a:rPr lang="es-SV" sz="4800" err="1">
                <a:solidFill>
                  <a:schemeClr val="bg1"/>
                </a:solidFill>
                <a:latin typeface="Helvetica" pitchFamily="50" charset="0"/>
              </a:rPr>
              <a:t>Contact</a:t>
            </a:r>
            <a:endParaRPr lang="es-SV"/>
          </a:p>
        </p:txBody>
      </p:sp>
      <p:sp>
        <p:nvSpPr>
          <p:cNvPr id="6" name="Subtitle 2"/>
          <p:cNvSpPr txBox="1">
            <a:spLocks/>
          </p:cNvSpPr>
          <p:nvPr/>
        </p:nvSpPr>
        <p:spPr>
          <a:xfrm>
            <a:off x="1679550" y="1744731"/>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s-SV" sz="2800">
                <a:solidFill>
                  <a:schemeClr val="bg1"/>
                </a:solidFill>
                <a:latin typeface="Helvetica LT Std Cond" pitchFamily="34" charset="0"/>
              </a:rPr>
              <a:t>888-866-6179</a:t>
            </a:r>
          </a:p>
        </p:txBody>
      </p:sp>
      <p:sp>
        <p:nvSpPr>
          <p:cNvPr id="8" name="Subtitle 2"/>
          <p:cNvSpPr txBox="1">
            <a:spLocks/>
          </p:cNvSpPr>
          <p:nvPr/>
        </p:nvSpPr>
        <p:spPr>
          <a:xfrm>
            <a:off x="1679550" y="2684016"/>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a:solidFill>
                  <a:schemeClr val="bg1"/>
                </a:solidFill>
                <a:latin typeface="Helvetica LT Std Cond" pitchFamily="34" charset="0"/>
              </a:rPr>
              <a:t>info@cmfirstgroup.com</a:t>
            </a:r>
            <a:endParaRPr lang="es-SV" sz="2800">
              <a:solidFill>
                <a:schemeClr val="bg1"/>
              </a:solidFill>
              <a:latin typeface="Helvetica LT Std Cond" pitchFamily="34" charset="0"/>
            </a:endParaRPr>
          </a:p>
        </p:txBody>
      </p:sp>
      <p:sp>
        <p:nvSpPr>
          <p:cNvPr id="9" name="Subtitle 2"/>
          <p:cNvSpPr txBox="1">
            <a:spLocks/>
          </p:cNvSpPr>
          <p:nvPr/>
        </p:nvSpPr>
        <p:spPr>
          <a:xfrm>
            <a:off x="1679550" y="3704497"/>
            <a:ext cx="5720680" cy="593204"/>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3200" kern="1200">
                <a:solidFill>
                  <a:schemeClr val="tx1">
                    <a:tint val="75000"/>
                  </a:schemeClr>
                </a:solidFill>
                <a:latin typeface="+mn-lt"/>
                <a:ea typeface="+mn-ea"/>
                <a:cs typeface="+mn-cs"/>
              </a:defRPr>
            </a:lvl1pPr>
            <a:lvl2pPr marL="457200" indent="0" algn="ctr" defTabSz="914400" rtl="0" eaLnBrk="1" latinLnBrk="0" hangingPunct="1">
              <a:spcBef>
                <a:spcPct val="20000"/>
              </a:spcBef>
              <a:buFont typeface="Arial" panose="020B0604020202020204" pitchFamily="34" charset="0"/>
              <a:buNone/>
              <a:defRPr sz="2800" kern="1200">
                <a:solidFill>
                  <a:schemeClr val="tx1">
                    <a:tint val="75000"/>
                  </a:schemeClr>
                </a:solidFill>
                <a:latin typeface="+mn-lt"/>
                <a:ea typeface="+mn-ea"/>
                <a:cs typeface="+mn-cs"/>
              </a:defRPr>
            </a:lvl2pPr>
            <a:lvl3pPr marL="914400" indent="0" algn="ctr" defTabSz="914400" rtl="0" eaLnBrk="1" latinLnBrk="0" hangingPunct="1">
              <a:spcBef>
                <a:spcPct val="20000"/>
              </a:spcBef>
              <a:buFont typeface="Arial" panose="020B0604020202020204" pitchFamily="34" charset="0"/>
              <a:buNone/>
              <a:defRPr sz="2400" kern="1200">
                <a:solidFill>
                  <a:schemeClr val="tx1">
                    <a:tint val="75000"/>
                  </a:schemeClr>
                </a:solidFill>
                <a:latin typeface="+mn-lt"/>
                <a:ea typeface="+mn-ea"/>
                <a:cs typeface="+mn-cs"/>
              </a:defRPr>
            </a:lvl3pPr>
            <a:lvl4pPr marL="1371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4pPr>
            <a:lvl5pPr marL="18288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5pPr>
            <a:lvl6pPr marL="22860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6pPr>
            <a:lvl7pPr marL="27432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7pPr>
            <a:lvl8pPr marL="32004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8pPr>
            <a:lvl9pPr marL="3657600" indent="0" algn="ctr" defTabSz="914400" rtl="0" eaLnBrk="1" latinLnBrk="0" hangingPunct="1">
              <a:spcBef>
                <a:spcPct val="20000"/>
              </a:spcBef>
              <a:buFont typeface="Arial" panose="020B0604020202020204" pitchFamily="34" charset="0"/>
              <a:buNone/>
              <a:defRPr sz="2000" kern="1200">
                <a:solidFill>
                  <a:schemeClr val="tx1">
                    <a:tint val="75000"/>
                  </a:schemeClr>
                </a:solidFill>
                <a:latin typeface="+mn-lt"/>
                <a:ea typeface="+mn-ea"/>
                <a:cs typeface="+mn-cs"/>
              </a:defRPr>
            </a:lvl9pPr>
          </a:lstStyle>
          <a:p>
            <a:r>
              <a:rPr lang="en-US" sz="2800">
                <a:solidFill>
                  <a:schemeClr val="bg1"/>
                </a:solidFill>
                <a:latin typeface="Helvetica LT Std Cond" pitchFamily="34" charset="0"/>
              </a:rPr>
              <a:t>cmfirstgroup.com</a:t>
            </a:r>
            <a:endParaRPr lang="es-SV" sz="2800">
              <a:solidFill>
                <a:schemeClr val="bg1"/>
              </a:solidFill>
              <a:latin typeface="Helvetica LT Std Cond" pitchFamily="34" charset="0"/>
            </a:endParaRPr>
          </a:p>
        </p:txBody>
      </p:sp>
    </p:spTree>
    <p:extLst>
      <p:ext uri="{BB962C8B-B14F-4D97-AF65-F5344CB8AC3E}">
        <p14:creationId xmlns:p14="http://schemas.microsoft.com/office/powerpoint/2010/main" val="18854728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normAutofit/>
          </a:bodyPr>
          <a:lstStyle/>
          <a:p>
            <a:r>
              <a:rPr lang="en-US" sz="1800">
                <a:effectLst/>
                <a:latin typeface="ArialMT"/>
                <a:ea typeface="Calibri" panose="020F0502020204030204" pitchFamily="34" charset="0"/>
                <a:cs typeface="ArialMT"/>
              </a:rPr>
              <a:t>CA 2E 8.7.3</a:t>
            </a:r>
          </a:p>
          <a:p>
            <a:r>
              <a:rPr lang="en-US" sz="1800">
                <a:latin typeface="ArialMT"/>
                <a:ea typeface="Calibri" panose="020F0502020204030204" pitchFamily="34" charset="0"/>
                <a:cs typeface="ArialMT"/>
              </a:rPr>
              <a:t>CA 2E 8.7.2</a:t>
            </a:r>
          </a:p>
          <a:p>
            <a:r>
              <a:rPr lang="en-US" sz="1800">
                <a:effectLst/>
                <a:latin typeface="ArialMT"/>
                <a:ea typeface="Calibri" panose="020F0502020204030204" pitchFamily="34" charset="0"/>
                <a:cs typeface="ArialMT"/>
              </a:rPr>
              <a:t>CA 2E 8.7.1</a:t>
            </a:r>
          </a:p>
          <a:p>
            <a:endParaRPr lang="en-US" sz="1800">
              <a:latin typeface="ArialMT"/>
              <a:ea typeface="Calibri" panose="020F0502020204030204" pitchFamily="34"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2136160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normAutofit/>
          </a:bodyPr>
          <a:lstStyle/>
          <a:p>
            <a:pPr marL="0" indent="0">
              <a:buNone/>
            </a:pPr>
            <a:endParaRPr lang="en-US" sz="1800">
              <a:latin typeface="ArialMT"/>
              <a:ea typeface="Calibri" panose="020F0502020204030204" pitchFamily="34"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spTree>
    <p:extLst>
      <p:ext uri="{BB962C8B-B14F-4D97-AF65-F5344CB8AC3E}">
        <p14:creationId xmlns:p14="http://schemas.microsoft.com/office/powerpoint/2010/main" val="41618787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normAutofit/>
          </a:bodyPr>
          <a:lstStyle/>
          <a:p>
            <a:r>
              <a:rPr lang="en-US" sz="1800">
                <a:effectLst/>
                <a:latin typeface="ArialMT"/>
                <a:ea typeface="Calibri" panose="020F0502020204030204" pitchFamily="34" charset="0"/>
                <a:cs typeface="ArialMT"/>
              </a:rPr>
              <a:t>Faster Array Lookup with %</a:t>
            </a:r>
            <a:r>
              <a:rPr lang="en-US" sz="1800" err="1">
                <a:effectLst/>
                <a:latin typeface="ArialMT"/>
                <a:ea typeface="Calibri" panose="020F0502020204030204" pitchFamily="34" charset="0"/>
                <a:cs typeface="ArialMT"/>
              </a:rPr>
              <a:t>LOOKUPxx</a:t>
            </a:r>
            <a:r>
              <a:rPr lang="en-US" sz="1800">
                <a:effectLst/>
                <a:latin typeface="ArialMT"/>
                <a:ea typeface="Calibri" panose="020F0502020204030204" pitchFamily="34" charset="0"/>
                <a:cs typeface="ArialMT"/>
              </a:rPr>
              <a:t> – RPGIV </a:t>
            </a:r>
          </a:p>
          <a:p>
            <a:endParaRPr lang="en-US" sz="1800">
              <a:latin typeface="ArialMT"/>
              <a:ea typeface="Calibri" panose="020F0502020204030204" pitchFamily="34" charset="0"/>
              <a:cs typeface="Times New Roman" panose="02020603050405020304" pitchFamily="18" charset="0"/>
            </a:endParaRPr>
          </a:p>
          <a:p>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2" name="Picture 2" descr="A picture containing text&#10;&#10;Description automatically generated">
            <a:extLst>
              <a:ext uri="{FF2B5EF4-FFF2-40B4-BE49-F238E27FC236}">
                <a16:creationId xmlns:a16="http://schemas.microsoft.com/office/drawing/2014/main" id="{DEE38DA9-D4A0-EEAE-33BA-F5A1E04C4649}"/>
              </a:ext>
            </a:extLst>
          </p:cNvPr>
          <p:cNvPicPr>
            <a:picLocks noChangeAspect="1"/>
          </p:cNvPicPr>
          <p:nvPr/>
        </p:nvPicPr>
        <p:blipFill>
          <a:blip r:embed="rId3"/>
          <a:stretch>
            <a:fillRect/>
          </a:stretch>
        </p:blipFill>
        <p:spPr>
          <a:xfrm>
            <a:off x="1431985" y="1808211"/>
            <a:ext cx="5967322" cy="1678038"/>
          </a:xfrm>
          <a:prstGeom prst="rect">
            <a:avLst/>
          </a:prstGeom>
        </p:spPr>
      </p:pic>
    </p:spTree>
    <p:extLst>
      <p:ext uri="{BB962C8B-B14F-4D97-AF65-F5344CB8AC3E}">
        <p14:creationId xmlns:p14="http://schemas.microsoft.com/office/powerpoint/2010/main" val="41264264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Faster Array Lookup with %</a:t>
            </a:r>
            <a:r>
              <a:rPr lang="en-US" sz="1800" err="1">
                <a:effectLst/>
                <a:latin typeface="ArialMT"/>
                <a:ea typeface="Calibri" panose="020F0502020204030204" pitchFamily="34" charset="0"/>
                <a:cs typeface="ArialMT"/>
              </a:rPr>
              <a:t>LOOKUPxx</a:t>
            </a:r>
            <a:r>
              <a:rPr lang="en-US" sz="1800">
                <a:effectLst/>
                <a:latin typeface="ArialMT"/>
                <a:ea typeface="Calibri" panose="020F0502020204030204" pitchFamily="34" charset="0"/>
                <a:cs typeface="ArialMT"/>
              </a:rPr>
              <a:t>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TRIM* String handling built-in functions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3" name="Picture 2">
            <a:extLst>
              <a:ext uri="{FF2B5EF4-FFF2-40B4-BE49-F238E27FC236}">
                <a16:creationId xmlns:a16="http://schemas.microsoft.com/office/drawing/2014/main" id="{23CEF0AA-FD31-AD44-BD02-152B843036A8}"/>
              </a:ext>
            </a:extLst>
          </p:cNvPr>
          <p:cNvPicPr>
            <a:picLocks noChangeAspect="1"/>
          </p:cNvPicPr>
          <p:nvPr/>
        </p:nvPicPr>
        <p:blipFill>
          <a:blip r:embed="rId3"/>
          <a:stretch>
            <a:fillRect/>
          </a:stretch>
        </p:blipFill>
        <p:spPr>
          <a:xfrm>
            <a:off x="1378788" y="2136116"/>
            <a:ext cx="5645440" cy="1606633"/>
          </a:xfrm>
          <a:prstGeom prst="rect">
            <a:avLst/>
          </a:prstGeom>
        </p:spPr>
      </p:pic>
    </p:spTree>
    <p:extLst>
      <p:ext uri="{BB962C8B-B14F-4D97-AF65-F5344CB8AC3E}">
        <p14:creationId xmlns:p14="http://schemas.microsoft.com/office/powerpoint/2010/main" val="10715596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4BAA926-00A9-4C9B-9BAB-9AD8228EA913}"/>
              </a:ext>
            </a:extLst>
          </p:cNvPr>
          <p:cNvSpPr>
            <a:spLocks noGrp="1"/>
          </p:cNvSpPr>
          <p:nvPr>
            <p:ph type="title"/>
          </p:nvPr>
        </p:nvSpPr>
        <p:spPr/>
        <p:txBody>
          <a:bodyPr/>
          <a:lstStyle/>
          <a:p>
            <a:r>
              <a:rPr lang="en-US"/>
              <a:t>New Features in CA 2E 8.7.3</a:t>
            </a:r>
          </a:p>
        </p:txBody>
      </p:sp>
      <p:sp>
        <p:nvSpPr>
          <p:cNvPr id="9" name="Content Placeholder 8">
            <a:extLst>
              <a:ext uri="{FF2B5EF4-FFF2-40B4-BE49-F238E27FC236}">
                <a16:creationId xmlns:a16="http://schemas.microsoft.com/office/drawing/2014/main" id="{750E096F-1F7B-4EA1-8535-0F11DBC45687}"/>
              </a:ext>
            </a:extLst>
          </p:cNvPr>
          <p:cNvSpPr>
            <a:spLocks noGrp="1"/>
          </p:cNvSpPr>
          <p:nvPr>
            <p:ph sz="half" idx="2"/>
          </p:nvPr>
        </p:nvSpPr>
        <p:spPr>
          <a:xfrm>
            <a:off x="457200" y="1123950"/>
            <a:ext cx="8147248" cy="3470672"/>
          </a:xfrm>
        </p:spPr>
        <p:txBody>
          <a:bodyPr/>
          <a:lstStyle/>
          <a:p>
            <a:r>
              <a:rPr lang="en-US" sz="1800">
                <a:effectLst/>
                <a:latin typeface="ArialMT"/>
                <a:ea typeface="Calibri" panose="020F0502020204030204" pitchFamily="34" charset="0"/>
                <a:cs typeface="ArialMT"/>
              </a:rPr>
              <a:t>Faster Array Lookup with %</a:t>
            </a:r>
            <a:r>
              <a:rPr lang="en-US" sz="1800" err="1">
                <a:effectLst/>
                <a:latin typeface="ArialMT"/>
                <a:ea typeface="Calibri" panose="020F0502020204030204" pitchFamily="34" charset="0"/>
                <a:cs typeface="ArialMT"/>
              </a:rPr>
              <a:t>LOOKUPxx</a:t>
            </a:r>
            <a:r>
              <a:rPr lang="en-US" sz="1800">
                <a:effectLst/>
                <a:latin typeface="ArialMT"/>
                <a:ea typeface="Calibri" panose="020F0502020204030204" pitchFamily="34" charset="0"/>
                <a:cs typeface="ArialMT"/>
              </a:rPr>
              <a:t>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TRIM* String handling built-in functions – RPGIV </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r>
              <a:rPr lang="en-US" sz="1800">
                <a:effectLst/>
                <a:latin typeface="ArialMT"/>
                <a:ea typeface="Calibri" panose="020F0502020204030204" pitchFamily="34" charset="0"/>
                <a:cs typeface="ArialMT"/>
              </a:rPr>
              <a:t>Copy option for 2E Access Paths on Edit File Details screen.</a:t>
            </a:r>
            <a:endParaRPr lang="en-US" sz="1800">
              <a:effectLst/>
              <a:latin typeface="Calibri" panose="020F0502020204030204" pitchFamily="34" charset="0"/>
              <a:ea typeface="Calibri" panose="020F0502020204030204" pitchFamily="34" charset="0"/>
              <a:cs typeface="Times New Roman" panose="02020603050405020304" pitchFamily="18" charset="0"/>
            </a:endParaRPr>
          </a:p>
          <a:p>
            <a:endParaRPr lang="en-US"/>
          </a:p>
        </p:txBody>
      </p:sp>
      <p:pic>
        <p:nvPicPr>
          <p:cNvPr id="5" name="Picture 4">
            <a:extLst>
              <a:ext uri="{FF2B5EF4-FFF2-40B4-BE49-F238E27FC236}">
                <a16:creationId xmlns:a16="http://schemas.microsoft.com/office/drawing/2014/main" id="{CB5F28CD-9B5E-FFB8-2F71-F84B8EEA8BE0}"/>
              </a:ext>
            </a:extLst>
          </p:cNvPr>
          <p:cNvPicPr>
            <a:picLocks noChangeAspect="1"/>
          </p:cNvPicPr>
          <p:nvPr/>
        </p:nvPicPr>
        <p:blipFill>
          <a:blip r:embed="rId3"/>
          <a:stretch>
            <a:fillRect/>
          </a:stretch>
        </p:blipFill>
        <p:spPr>
          <a:xfrm>
            <a:off x="1676400" y="2376470"/>
            <a:ext cx="4746798" cy="2237202"/>
          </a:xfrm>
          <a:prstGeom prst="rect">
            <a:avLst/>
          </a:prstGeom>
        </p:spPr>
      </p:pic>
      <p:sp>
        <p:nvSpPr>
          <p:cNvPr id="6" name="Arrow: Down 5">
            <a:extLst>
              <a:ext uri="{FF2B5EF4-FFF2-40B4-BE49-F238E27FC236}">
                <a16:creationId xmlns:a16="http://schemas.microsoft.com/office/drawing/2014/main" id="{6AAC64EC-3BA2-5935-E15B-C2A75917864F}"/>
              </a:ext>
            </a:extLst>
          </p:cNvPr>
          <p:cNvSpPr/>
          <p:nvPr/>
        </p:nvSpPr>
        <p:spPr>
          <a:xfrm>
            <a:off x="4343400" y="3638550"/>
            <a:ext cx="304800" cy="457200"/>
          </a:xfrm>
          <a:prstGeom prst="down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rgbClr val="FF0000"/>
                </a:solidFill>
              </a:ln>
              <a:solidFill>
                <a:srgbClr val="FF0000"/>
              </a:solidFill>
            </a:endParaRPr>
          </a:p>
        </p:txBody>
      </p:sp>
    </p:spTree>
    <p:extLst>
      <p:ext uri="{BB962C8B-B14F-4D97-AF65-F5344CB8AC3E}">
        <p14:creationId xmlns:p14="http://schemas.microsoft.com/office/powerpoint/2010/main" val="182372579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10th2EPlexTemplate.pptx" id="{DFC3D923-B9C5-40A4-BC57-DD2FDEAC4C90}" vid="{D83F0698-124E-4393-8F0A-6570FEDCD94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13090B1586994D99975CBA41951F37" ma:contentTypeVersion="16" ma:contentTypeDescription="Create a new document." ma:contentTypeScope="" ma:versionID="f239ee0f2d99c5138b984cbae7051545">
  <xsd:schema xmlns:xsd="http://www.w3.org/2001/XMLSchema" xmlns:xs="http://www.w3.org/2001/XMLSchema" xmlns:p="http://schemas.microsoft.com/office/2006/metadata/properties" xmlns:ns2="c6938a73-d94f-4e2d-9064-78a5cf322be6" xmlns:ns3="c3a4d700-04b1-4f5e-97f6-2eb926f48ce3" targetNamespace="http://schemas.microsoft.com/office/2006/metadata/properties" ma:root="true" ma:fieldsID="f942c5937a82b086e84dc04389922473" ns2:_="" ns3:_="">
    <xsd:import namespace="c6938a73-d94f-4e2d-9064-78a5cf322be6"/>
    <xsd:import namespace="c3a4d700-04b1-4f5e-97f6-2eb926f48ce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GenerationTime" minOccurs="0"/>
                <xsd:element ref="ns2:MediaServiceEventHashCode" minOccurs="0"/>
                <xsd:element ref="ns2:MediaServiceOCR" minOccurs="0"/>
                <xsd:element ref="ns2:MediaServiceDateTaken" minOccurs="0"/>
                <xsd:element ref="ns2:MediaServiceAutoKeyPoints" minOccurs="0"/>
                <xsd:element ref="ns2:MediaServiceKeyPoints"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938a73-d94f-4e2d-9064-78a5cf322be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5" nillable="true" ma:displayName="MediaServiceAutoKeyPoints" ma:hidden="true" ma:internalName="MediaServiceAutoKeyPoints" ma:readOnly="true">
      <xsd:simpleType>
        <xsd:restriction base="dms:Note"/>
      </xsd:simpleType>
    </xsd:element>
    <xsd:element name="MediaServiceKeyPoints" ma:index="16" nillable="true" ma:displayName="KeyPoints" ma:internalName="MediaServiceKeyPoints" ma:readOnly="true">
      <xsd:simpleType>
        <xsd:restriction base="dms:Note">
          <xsd:maxLength value="255"/>
        </xsd:restriction>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9577a5ad-0615-4afc-aee1-204d1a7068e4"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3a4d700-04b1-4f5e-97f6-2eb926f48ce3"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f95ddc85-54e3-4a90-96e8-a92531451ace}" ma:internalName="TaxCatchAll" ma:showField="CatchAllData" ma:web="c3a4d700-04b1-4f5e-97f6-2eb926f48ce3">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c6938a73-d94f-4e2d-9064-78a5cf322be6">
      <Terms xmlns="http://schemas.microsoft.com/office/infopath/2007/PartnerControls"/>
    </lcf76f155ced4ddcb4097134ff3c332f>
    <TaxCatchAll xmlns="c3a4d700-04b1-4f5e-97f6-2eb926f48ce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31E7446-466C-4913-9B0A-AD7784C76527}">
  <ds:schemaRefs>
    <ds:schemaRef ds:uri="c3a4d700-04b1-4f5e-97f6-2eb926f48ce3"/>
    <ds:schemaRef ds:uri="c6938a73-d94f-4e2d-9064-78a5cf322be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99B7C2F-5B6E-4D2F-AAFA-5D0886DF0937}">
  <ds:schemaRefs>
    <ds:schemaRef ds:uri="c3a4d700-04b1-4f5e-97f6-2eb926f48ce3"/>
    <ds:schemaRef ds:uri="c6938a73-d94f-4e2d-9064-78a5cf322be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1134EC93-0AED-4A94-9E73-3D0489604CD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On-screen Show (16:9)</PresentationFormat>
  <Slides>45</Slides>
  <Notes>25</Notes>
  <HiddenSlides>0</HiddenSlides>
  <ScaleCrop>false</ScaleCrop>
  <HeadingPairs>
    <vt:vector size="4" baseType="variant">
      <vt:variant>
        <vt:lpstr>Theme</vt:lpstr>
      </vt:variant>
      <vt:variant>
        <vt:i4>1</vt:i4>
      </vt:variant>
      <vt:variant>
        <vt:lpstr>Slide Titles</vt:lpstr>
      </vt:variant>
      <vt:variant>
        <vt:i4>45</vt:i4>
      </vt:variant>
    </vt:vector>
  </HeadingPairs>
  <TitlesOfParts>
    <vt:vector size="46" baseType="lpstr">
      <vt:lpstr>Office Theme</vt:lpstr>
      <vt:lpstr>PowerPoint Presentation</vt:lpstr>
      <vt:lpstr>Welcome </vt:lpstr>
      <vt:lpstr>PowerPoint Presentation</vt:lpstr>
      <vt:lpstr>PowerPoint Presentation</vt:lpstr>
      <vt:lpstr>New Features in CA 2E 8.7+</vt:lpstr>
      <vt:lpstr>New Features in CA 2E 8.7.3</vt:lpstr>
      <vt:lpstr>New Features in CA 2E 8.7.3</vt:lpstr>
      <vt:lpstr>New Features in CA 2E 8.7.3</vt:lpstr>
      <vt:lpstr>New Features in CA 2E 8.7.3</vt:lpstr>
      <vt:lpstr>New Features in CA 2E 8.7.3</vt:lpstr>
      <vt:lpstr>New Features in CA 2E 8.7.3</vt:lpstr>
      <vt:lpstr>New Features in CA 2E 8.7.3</vt:lpstr>
      <vt:lpstr>New Features in CA 2E 8.7.3</vt:lpstr>
      <vt:lpstr>New Features in CA 2E 8.7.2</vt:lpstr>
      <vt:lpstr>New Features in CA 2E 8.7.2</vt:lpstr>
      <vt:lpstr>New Features in CA 2E 8.7.2</vt:lpstr>
      <vt:lpstr>New Features in CA 2E 8.7.2</vt:lpstr>
      <vt:lpstr>New Features in CA 2E 8.7.2</vt:lpstr>
      <vt:lpstr>New Features in CA 2E 8.7.2</vt:lpstr>
      <vt:lpstr>New Features in CA 2E 8.7.2</vt:lpstr>
      <vt:lpstr>New Features in CA 2E 8.7.1</vt:lpstr>
      <vt:lpstr>New Features in CA 2E 8.7.1</vt:lpstr>
      <vt:lpstr>New Features in CA 2E 8.7.1</vt:lpstr>
      <vt:lpstr>New Features in CA 2E 8.7.1</vt:lpstr>
      <vt:lpstr>New Features in CA 2E 8.7.1</vt:lpstr>
      <vt:lpstr>PowerPoint Presentation</vt:lpstr>
      <vt:lpstr>PTF By Number</vt:lpstr>
      <vt:lpstr>Highlights PTF 005</vt:lpstr>
      <vt:lpstr>Navigate to previous cursor position </vt:lpstr>
      <vt:lpstr>Type through list in Object Browser</vt:lpstr>
      <vt:lpstr>Save Local Model Configurations</vt:lpstr>
      <vt:lpstr>Local Model House Keeping</vt:lpstr>
      <vt:lpstr>Highlights PTF 004</vt:lpstr>
      <vt:lpstr>Highlights GA</vt:lpstr>
      <vt:lpstr>Visual Studio 2013 upgrade</vt:lpstr>
      <vt:lpstr>Visual Studio 2013 upgrade</vt:lpstr>
      <vt:lpstr>Test Tool Friendly</vt:lpstr>
      <vt:lpstr>PowerPoint Presentation</vt:lpstr>
      <vt:lpstr>Certifications</vt:lpstr>
      <vt:lpstr>Certifications</vt:lpstr>
      <vt:lpstr>Windows 10 </vt:lpstr>
      <vt:lpstr>.Net framework 4.6</vt:lpstr>
      <vt:lpstr>EJB 3.x </vt:lpstr>
      <vt:lpstr>Broadcom Community Board</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 Angella</dc:creator>
  <cp:revision>1</cp:revision>
  <dcterms:created xsi:type="dcterms:W3CDTF">2020-10-13T17:22:02Z</dcterms:created>
  <dcterms:modified xsi:type="dcterms:W3CDTF">2023-05-09T15:04:11Z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0x0101003D13090B1586994D99975CBA41951F37</vt:lpwstr>
  </property>
  <property fmtid="{D5CDD505-2E9C-101B-9397-08002B2CF9AE}" pid="3" name="MediaServiceImageTags">
    <vt:lpwstr/>
  </property>
</Properties>
</file>