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56" r:id="rId5"/>
    <p:sldId id="257" r:id="rId6"/>
    <p:sldId id="258" r:id="rId7"/>
    <p:sldId id="274" r:id="rId8"/>
    <p:sldId id="443" r:id="rId9"/>
    <p:sldId id="424" r:id="rId10"/>
    <p:sldId id="441" r:id="rId11"/>
    <p:sldId id="440" r:id="rId12"/>
    <p:sldId id="445" r:id="rId13"/>
    <p:sldId id="439" r:id="rId14"/>
    <p:sldId id="444" r:id="rId15"/>
    <p:sldId id="446" r:id="rId16"/>
    <p:sldId id="447" r:id="rId17"/>
    <p:sldId id="433" r:id="rId18"/>
    <p:sldId id="465" r:id="rId19"/>
    <p:sldId id="448" r:id="rId20"/>
    <p:sldId id="394" r:id="rId21"/>
    <p:sldId id="395" r:id="rId22"/>
    <p:sldId id="396" r:id="rId23"/>
    <p:sldId id="402" r:id="rId24"/>
    <p:sldId id="398" r:id="rId25"/>
    <p:sldId id="397" r:id="rId26"/>
    <p:sldId id="401" r:id="rId27"/>
    <p:sldId id="442" r:id="rId28"/>
    <p:sldId id="434" r:id="rId29"/>
    <p:sldId id="414" r:id="rId30"/>
    <p:sldId id="453" r:id="rId31"/>
    <p:sldId id="454" r:id="rId32"/>
    <p:sldId id="466" r:id="rId33"/>
    <p:sldId id="435" r:id="rId34"/>
    <p:sldId id="456" r:id="rId35"/>
    <p:sldId id="460" r:id="rId36"/>
    <p:sldId id="455" r:id="rId37"/>
    <p:sldId id="457" r:id="rId38"/>
    <p:sldId id="458" r:id="rId39"/>
    <p:sldId id="459" r:id="rId40"/>
    <p:sldId id="468" r:id="rId41"/>
    <p:sldId id="461" r:id="rId42"/>
    <p:sldId id="467" r:id="rId43"/>
    <p:sldId id="462" r:id="rId44"/>
    <p:sldId id="463" r:id="rId45"/>
    <p:sldId id="436" r:id="rId46"/>
    <p:sldId id="413" r:id="rId47"/>
    <p:sldId id="420" r:id="rId48"/>
    <p:sldId id="449" r:id="rId49"/>
    <p:sldId id="437" r:id="rId50"/>
    <p:sldId id="450" r:id="rId51"/>
    <p:sldId id="400" r:id="rId52"/>
    <p:sldId id="438" r:id="rId53"/>
    <p:sldId id="451" r:id="rId54"/>
    <p:sldId id="452" r:id="rId55"/>
    <p:sldId id="464" r:id="rId56"/>
    <p:sldId id="269" r:id="rId57"/>
  </p:sldIdLst>
  <p:sldSz cx="9144000" cy="5143500" type="screen16x9"/>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F06199-D6C5-4375-9583-6EE1550DBDB0}">
          <p14:sldIdLst>
            <p14:sldId id="256"/>
            <p14:sldId id="257"/>
            <p14:sldId id="258"/>
            <p14:sldId id="274"/>
            <p14:sldId id="443"/>
            <p14:sldId id="424"/>
            <p14:sldId id="441"/>
            <p14:sldId id="440"/>
            <p14:sldId id="445"/>
            <p14:sldId id="439"/>
            <p14:sldId id="444"/>
            <p14:sldId id="446"/>
            <p14:sldId id="447"/>
            <p14:sldId id="433"/>
            <p14:sldId id="465"/>
            <p14:sldId id="448"/>
            <p14:sldId id="394"/>
            <p14:sldId id="395"/>
            <p14:sldId id="396"/>
            <p14:sldId id="402"/>
            <p14:sldId id="398"/>
            <p14:sldId id="397"/>
            <p14:sldId id="401"/>
            <p14:sldId id="442"/>
            <p14:sldId id="434"/>
            <p14:sldId id="414"/>
            <p14:sldId id="453"/>
            <p14:sldId id="454"/>
            <p14:sldId id="466"/>
            <p14:sldId id="435"/>
            <p14:sldId id="456"/>
            <p14:sldId id="460"/>
            <p14:sldId id="455"/>
            <p14:sldId id="457"/>
            <p14:sldId id="458"/>
            <p14:sldId id="459"/>
            <p14:sldId id="468"/>
            <p14:sldId id="461"/>
            <p14:sldId id="467"/>
            <p14:sldId id="462"/>
            <p14:sldId id="463"/>
            <p14:sldId id="436"/>
            <p14:sldId id="413"/>
            <p14:sldId id="420"/>
            <p14:sldId id="449"/>
            <p14:sldId id="437"/>
            <p14:sldId id="450"/>
            <p14:sldId id="400"/>
            <p14:sldId id="438"/>
            <p14:sldId id="451"/>
            <p14:sldId id="452"/>
            <p14:sldId id="464"/>
            <p14:sldId id="269"/>
          </p14:sldIdLst>
        </p14:section>
        <p14:section name="Default Section" id="{4F723AB7-B9D4-42F6-B35C-76673BA1865B}">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1B1B"/>
    <a:srgbClr val="501E1D"/>
    <a:srgbClr val="5A000B"/>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21" autoAdjust="0"/>
    <p:restoredTop sz="96346" autoAdjust="0"/>
  </p:normalViewPr>
  <p:slideViewPr>
    <p:cSldViewPr>
      <p:cViewPr>
        <p:scale>
          <a:sx n="140" d="100"/>
          <a:sy n="140" d="100"/>
        </p:scale>
        <p:origin x="1236"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yoshi Terasawa" userId="cc5a8bac-1408-47c5-8462-d59c0bb745b8" providerId="ADAL" clId="{AD6B8400-B5C1-4619-BB9B-347BF428C30C}"/>
    <pc:docChg chg="custSel addSld modSld sldOrd modSection">
      <pc:chgData name="Kiyoshi Terasawa" userId="cc5a8bac-1408-47c5-8462-d59c0bb745b8" providerId="ADAL" clId="{AD6B8400-B5C1-4619-BB9B-347BF428C30C}" dt="2023-05-04T02:59:39.075" v="369" actId="20577"/>
      <pc:docMkLst>
        <pc:docMk/>
      </pc:docMkLst>
      <pc:sldChg chg="modSp mod">
        <pc:chgData name="Kiyoshi Terasawa" userId="cc5a8bac-1408-47c5-8462-d59c0bb745b8" providerId="ADAL" clId="{AD6B8400-B5C1-4619-BB9B-347BF428C30C}" dt="2023-05-04T02:51:23.352" v="0" actId="20577"/>
        <pc:sldMkLst>
          <pc:docMk/>
          <pc:sldMk cId="1910030967" sldId="445"/>
        </pc:sldMkLst>
        <pc:spChg chg="mod">
          <ac:chgData name="Kiyoshi Terasawa" userId="cc5a8bac-1408-47c5-8462-d59c0bb745b8" providerId="ADAL" clId="{AD6B8400-B5C1-4619-BB9B-347BF428C30C}" dt="2023-05-04T02:51:23.352" v="0" actId="20577"/>
          <ac:spMkLst>
            <pc:docMk/>
            <pc:sldMk cId="1910030967" sldId="445"/>
            <ac:spMk id="4" creationId="{BB409B9C-E065-A828-0CAC-31960A7716FF}"/>
          </ac:spMkLst>
        </pc:spChg>
      </pc:sldChg>
      <pc:sldChg chg="modSp mod">
        <pc:chgData name="Kiyoshi Terasawa" userId="cc5a8bac-1408-47c5-8462-d59c0bb745b8" providerId="ADAL" clId="{AD6B8400-B5C1-4619-BB9B-347BF428C30C}" dt="2023-05-04T02:56:24.720" v="102" actId="20577"/>
        <pc:sldMkLst>
          <pc:docMk/>
          <pc:sldMk cId="95692271" sldId="454"/>
        </pc:sldMkLst>
        <pc:spChg chg="mod">
          <ac:chgData name="Kiyoshi Terasawa" userId="cc5a8bac-1408-47c5-8462-d59c0bb745b8" providerId="ADAL" clId="{AD6B8400-B5C1-4619-BB9B-347BF428C30C}" dt="2023-05-04T02:56:24.720" v="102" actId="20577"/>
          <ac:spMkLst>
            <pc:docMk/>
            <pc:sldMk cId="95692271" sldId="454"/>
            <ac:spMk id="4" creationId="{9809CBAE-3BCB-59BB-ABA7-EBEA9F363397}"/>
          </ac:spMkLst>
        </pc:spChg>
      </pc:sldChg>
      <pc:sldChg chg="modSp mod">
        <pc:chgData name="Kiyoshi Terasawa" userId="cc5a8bac-1408-47c5-8462-d59c0bb745b8" providerId="ADAL" clId="{AD6B8400-B5C1-4619-BB9B-347BF428C30C}" dt="2023-05-04T02:54:08.803" v="38" actId="20577"/>
        <pc:sldMkLst>
          <pc:docMk/>
          <pc:sldMk cId="1049653908" sldId="465"/>
        </pc:sldMkLst>
        <pc:spChg chg="mod">
          <ac:chgData name="Kiyoshi Terasawa" userId="cc5a8bac-1408-47c5-8462-d59c0bb745b8" providerId="ADAL" clId="{AD6B8400-B5C1-4619-BB9B-347BF428C30C}" dt="2023-05-04T02:54:08.803" v="38" actId="20577"/>
          <ac:spMkLst>
            <pc:docMk/>
            <pc:sldMk cId="1049653908" sldId="465"/>
            <ac:spMk id="9" creationId="{57494E69-965E-B87C-7977-04C845C161FB}"/>
          </ac:spMkLst>
        </pc:spChg>
      </pc:sldChg>
      <pc:sldChg chg="modSp add mod ord">
        <pc:chgData name="Kiyoshi Terasawa" userId="cc5a8bac-1408-47c5-8462-d59c0bb745b8" providerId="ADAL" clId="{AD6B8400-B5C1-4619-BB9B-347BF428C30C}" dt="2023-05-04T02:59:39.075" v="369" actId="20577"/>
        <pc:sldMkLst>
          <pc:docMk/>
          <pc:sldMk cId="3494260120" sldId="466"/>
        </pc:sldMkLst>
        <pc:spChg chg="mod">
          <ac:chgData name="Kiyoshi Terasawa" userId="cc5a8bac-1408-47c5-8462-d59c0bb745b8" providerId="ADAL" clId="{AD6B8400-B5C1-4619-BB9B-347BF428C30C}" dt="2023-05-04T02:59:13.561" v="366" actId="5793"/>
          <ac:spMkLst>
            <pc:docMk/>
            <pc:sldMk cId="3494260120" sldId="466"/>
            <ac:spMk id="2" creationId="{202D4247-DCD2-2FAE-269A-AFF165E1655C}"/>
          </ac:spMkLst>
        </pc:spChg>
        <pc:spChg chg="mod">
          <ac:chgData name="Kiyoshi Terasawa" userId="cc5a8bac-1408-47c5-8462-d59c0bb745b8" providerId="ADAL" clId="{AD6B8400-B5C1-4619-BB9B-347BF428C30C}" dt="2023-05-04T02:59:39.075" v="369" actId="20577"/>
          <ac:spMkLst>
            <pc:docMk/>
            <pc:sldMk cId="3494260120" sldId="466"/>
            <ac:spMk id="4" creationId="{1313BE50-B3C4-3482-13F5-A6124616017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11B67-3B9C-41E7-AE59-E5B81B9677AC}" type="doc">
      <dgm:prSet loTypeId="urn:microsoft.com/office/officeart/2005/8/layout/cycle2" loCatId="cycle" qsTypeId="urn:microsoft.com/office/officeart/2005/8/quickstyle/simple1" qsCatId="simple" csTypeId="urn:microsoft.com/office/officeart/2005/8/colors/accent1_2" csCatId="accent1" phldr="1"/>
      <dgm:spPr/>
    </dgm:pt>
    <dgm:pt modelId="{1559D1F0-005C-41DC-9D60-B0C1A0B95A91}">
      <dgm:prSet phldrT="[Text]"/>
      <dgm:spPr/>
      <dgm:t>
        <a:bodyPr/>
        <a:lstStyle/>
        <a:p>
          <a:r>
            <a:rPr lang="en-US" dirty="0"/>
            <a:t>Prepare data to be searched</a:t>
          </a:r>
        </a:p>
      </dgm:t>
    </dgm:pt>
    <dgm:pt modelId="{C9025730-DB3E-434B-B3F2-9AD761633039}" type="parTrans" cxnId="{BE9DA6C8-DD90-4D67-8B42-924E1B343387}">
      <dgm:prSet/>
      <dgm:spPr/>
      <dgm:t>
        <a:bodyPr/>
        <a:lstStyle/>
        <a:p>
          <a:endParaRPr lang="en-US"/>
        </a:p>
      </dgm:t>
    </dgm:pt>
    <dgm:pt modelId="{466D0408-D21D-4DEA-BEAA-16D33186AAEE}" type="sibTrans" cxnId="{BE9DA6C8-DD90-4D67-8B42-924E1B343387}">
      <dgm:prSet/>
      <dgm:spPr/>
      <dgm:t>
        <a:bodyPr/>
        <a:lstStyle/>
        <a:p>
          <a:endParaRPr lang="en-US"/>
        </a:p>
      </dgm:t>
    </dgm:pt>
    <dgm:pt modelId="{FADFF0BD-C25F-4D83-AE6F-54BBBD743413}">
      <dgm:prSet/>
      <dgm:spPr/>
      <dgm:t>
        <a:bodyPr/>
        <a:lstStyle/>
        <a:p>
          <a:r>
            <a:rPr lang="en-US" dirty="0"/>
            <a:t>Define Schema</a:t>
          </a:r>
        </a:p>
      </dgm:t>
    </dgm:pt>
    <dgm:pt modelId="{A444347E-886D-40E1-95C5-BAF3170A3CD2}" type="parTrans" cxnId="{0FEB6FFE-6B1A-45A1-AAC1-3DCB7E4E179E}">
      <dgm:prSet/>
      <dgm:spPr/>
      <dgm:t>
        <a:bodyPr/>
        <a:lstStyle/>
        <a:p>
          <a:endParaRPr lang="en-US"/>
        </a:p>
      </dgm:t>
    </dgm:pt>
    <dgm:pt modelId="{4968403A-6E88-4790-BDA8-9A6D94318494}" type="sibTrans" cxnId="{0FEB6FFE-6B1A-45A1-AAC1-3DCB7E4E179E}">
      <dgm:prSet/>
      <dgm:spPr/>
      <dgm:t>
        <a:bodyPr/>
        <a:lstStyle/>
        <a:p>
          <a:endParaRPr lang="en-US"/>
        </a:p>
      </dgm:t>
    </dgm:pt>
    <dgm:pt modelId="{8CFB7935-4E76-4353-A4C4-FAB782BCBF90}">
      <dgm:prSet/>
      <dgm:spPr/>
      <dgm:t>
        <a:bodyPr/>
        <a:lstStyle/>
        <a:p>
          <a:r>
            <a:rPr lang="en-US" dirty="0"/>
            <a:t>Build Index</a:t>
          </a:r>
        </a:p>
      </dgm:t>
    </dgm:pt>
    <dgm:pt modelId="{2D1CC2EB-9DDC-4D6A-B610-F2006B36BD3F}" type="parTrans" cxnId="{0064DD9B-9FE1-4AC2-B788-9801EB6517A4}">
      <dgm:prSet/>
      <dgm:spPr/>
      <dgm:t>
        <a:bodyPr/>
        <a:lstStyle/>
        <a:p>
          <a:endParaRPr lang="en-US"/>
        </a:p>
      </dgm:t>
    </dgm:pt>
    <dgm:pt modelId="{820A4CD8-E0D1-45D5-AE88-C754EE51A4B6}" type="sibTrans" cxnId="{0064DD9B-9FE1-4AC2-B788-9801EB6517A4}">
      <dgm:prSet/>
      <dgm:spPr/>
      <dgm:t>
        <a:bodyPr/>
        <a:lstStyle/>
        <a:p>
          <a:endParaRPr lang="en-US"/>
        </a:p>
      </dgm:t>
    </dgm:pt>
    <dgm:pt modelId="{4DF9BF35-531E-4808-A7B4-E37B402DC4F9}">
      <dgm:prSet/>
      <dgm:spPr/>
      <dgm:t>
        <a:bodyPr/>
        <a:lstStyle/>
        <a:p>
          <a:r>
            <a:rPr lang="en-US" dirty="0"/>
            <a:t>Update Index as needed</a:t>
          </a:r>
        </a:p>
      </dgm:t>
    </dgm:pt>
    <dgm:pt modelId="{B0967207-2F73-4139-9B31-429D736C593A}" type="parTrans" cxnId="{E9C25D4B-48F3-453B-8E0B-A591A6F7C34E}">
      <dgm:prSet/>
      <dgm:spPr/>
      <dgm:t>
        <a:bodyPr/>
        <a:lstStyle/>
        <a:p>
          <a:endParaRPr lang="en-US"/>
        </a:p>
      </dgm:t>
    </dgm:pt>
    <dgm:pt modelId="{6B2CFF18-B5DF-4F2C-B263-F5C279A80113}" type="sibTrans" cxnId="{E9C25D4B-48F3-453B-8E0B-A591A6F7C34E}">
      <dgm:prSet/>
      <dgm:spPr/>
      <dgm:t>
        <a:bodyPr/>
        <a:lstStyle/>
        <a:p>
          <a:endParaRPr lang="en-US"/>
        </a:p>
      </dgm:t>
    </dgm:pt>
    <dgm:pt modelId="{4E9DD7BE-B930-4611-9ACA-B7AD0A7B401F}">
      <dgm:prSet phldrT="[Text]"/>
      <dgm:spPr/>
      <dgm:t>
        <a:bodyPr/>
        <a:lstStyle/>
        <a:p>
          <a:r>
            <a:rPr lang="en-US" dirty="0"/>
            <a:t>Extract and preprocess data</a:t>
          </a:r>
        </a:p>
      </dgm:t>
    </dgm:pt>
    <dgm:pt modelId="{A0127906-11A1-465C-9C52-D0C282E5C7CA}" type="parTrans" cxnId="{793A771F-DEAF-4089-BF2E-D5921CA25DB2}">
      <dgm:prSet/>
      <dgm:spPr/>
      <dgm:t>
        <a:bodyPr/>
        <a:lstStyle/>
        <a:p>
          <a:endParaRPr lang="en-US"/>
        </a:p>
      </dgm:t>
    </dgm:pt>
    <dgm:pt modelId="{41BABDDC-9F5F-41DA-B84E-D038D58F2ECE}" type="sibTrans" cxnId="{793A771F-DEAF-4089-BF2E-D5921CA25DB2}">
      <dgm:prSet/>
      <dgm:spPr/>
      <dgm:t>
        <a:bodyPr/>
        <a:lstStyle/>
        <a:p>
          <a:endParaRPr lang="en-US"/>
        </a:p>
      </dgm:t>
    </dgm:pt>
    <dgm:pt modelId="{6A1CEB23-532F-42B5-B1B1-CC3A01E653E9}" type="pres">
      <dgm:prSet presAssocID="{26111B67-3B9C-41E7-AE59-E5B81B9677AC}" presName="cycle" presStyleCnt="0">
        <dgm:presLayoutVars>
          <dgm:dir/>
          <dgm:resizeHandles val="exact"/>
        </dgm:presLayoutVars>
      </dgm:prSet>
      <dgm:spPr/>
    </dgm:pt>
    <dgm:pt modelId="{E02C0B25-1D0F-4782-AC81-D6F3982B01CD}" type="pres">
      <dgm:prSet presAssocID="{1559D1F0-005C-41DC-9D60-B0C1A0B95A91}" presName="node" presStyleLbl="node1" presStyleIdx="0" presStyleCnt="5">
        <dgm:presLayoutVars>
          <dgm:bulletEnabled val="1"/>
        </dgm:presLayoutVars>
      </dgm:prSet>
      <dgm:spPr/>
    </dgm:pt>
    <dgm:pt modelId="{322A1033-7471-4916-9041-1F0FAA1D5992}" type="pres">
      <dgm:prSet presAssocID="{466D0408-D21D-4DEA-BEAA-16D33186AAEE}" presName="sibTrans" presStyleLbl="sibTrans2D1" presStyleIdx="0" presStyleCnt="5"/>
      <dgm:spPr/>
    </dgm:pt>
    <dgm:pt modelId="{DAE41A52-9EAE-4870-84D4-36C8CC88319F}" type="pres">
      <dgm:prSet presAssocID="{466D0408-D21D-4DEA-BEAA-16D33186AAEE}" presName="connectorText" presStyleLbl="sibTrans2D1" presStyleIdx="0" presStyleCnt="5"/>
      <dgm:spPr/>
    </dgm:pt>
    <dgm:pt modelId="{B5A1421B-DEC9-4A34-8C84-10D5DF666338}" type="pres">
      <dgm:prSet presAssocID="{4E9DD7BE-B930-4611-9ACA-B7AD0A7B401F}" presName="node" presStyleLbl="node1" presStyleIdx="1" presStyleCnt="5">
        <dgm:presLayoutVars>
          <dgm:bulletEnabled val="1"/>
        </dgm:presLayoutVars>
      </dgm:prSet>
      <dgm:spPr/>
    </dgm:pt>
    <dgm:pt modelId="{581E467C-F37D-4440-B1FE-568A17AE9D3E}" type="pres">
      <dgm:prSet presAssocID="{41BABDDC-9F5F-41DA-B84E-D038D58F2ECE}" presName="sibTrans" presStyleLbl="sibTrans2D1" presStyleIdx="1" presStyleCnt="5"/>
      <dgm:spPr/>
    </dgm:pt>
    <dgm:pt modelId="{264ADD32-C9F5-4070-A163-844E9456B01B}" type="pres">
      <dgm:prSet presAssocID="{41BABDDC-9F5F-41DA-B84E-D038D58F2ECE}" presName="connectorText" presStyleLbl="sibTrans2D1" presStyleIdx="1" presStyleCnt="5"/>
      <dgm:spPr/>
    </dgm:pt>
    <dgm:pt modelId="{89B9251F-3739-4F13-98B8-9D08E0167FAC}" type="pres">
      <dgm:prSet presAssocID="{FADFF0BD-C25F-4D83-AE6F-54BBBD743413}" presName="node" presStyleLbl="node1" presStyleIdx="2" presStyleCnt="5">
        <dgm:presLayoutVars>
          <dgm:bulletEnabled val="1"/>
        </dgm:presLayoutVars>
      </dgm:prSet>
      <dgm:spPr/>
    </dgm:pt>
    <dgm:pt modelId="{3E3E47D0-CE93-4A83-A24E-8E6612AE3B71}" type="pres">
      <dgm:prSet presAssocID="{4968403A-6E88-4790-BDA8-9A6D94318494}" presName="sibTrans" presStyleLbl="sibTrans2D1" presStyleIdx="2" presStyleCnt="5"/>
      <dgm:spPr/>
    </dgm:pt>
    <dgm:pt modelId="{1CD4D628-9F59-4F45-89B1-CC7CA2A1C4AF}" type="pres">
      <dgm:prSet presAssocID="{4968403A-6E88-4790-BDA8-9A6D94318494}" presName="connectorText" presStyleLbl="sibTrans2D1" presStyleIdx="2" presStyleCnt="5"/>
      <dgm:spPr/>
    </dgm:pt>
    <dgm:pt modelId="{A574AED1-B44A-4331-AB00-8D5F60BCA465}" type="pres">
      <dgm:prSet presAssocID="{8CFB7935-4E76-4353-A4C4-FAB782BCBF90}" presName="node" presStyleLbl="node1" presStyleIdx="3" presStyleCnt="5">
        <dgm:presLayoutVars>
          <dgm:bulletEnabled val="1"/>
        </dgm:presLayoutVars>
      </dgm:prSet>
      <dgm:spPr/>
    </dgm:pt>
    <dgm:pt modelId="{C453E5DC-123B-4D7D-8D3F-7382178799BF}" type="pres">
      <dgm:prSet presAssocID="{820A4CD8-E0D1-45D5-AE88-C754EE51A4B6}" presName="sibTrans" presStyleLbl="sibTrans2D1" presStyleIdx="3" presStyleCnt="5"/>
      <dgm:spPr/>
    </dgm:pt>
    <dgm:pt modelId="{DA41CBDE-D105-4AD3-A73A-39820AC821DF}" type="pres">
      <dgm:prSet presAssocID="{820A4CD8-E0D1-45D5-AE88-C754EE51A4B6}" presName="connectorText" presStyleLbl="sibTrans2D1" presStyleIdx="3" presStyleCnt="5"/>
      <dgm:spPr/>
    </dgm:pt>
    <dgm:pt modelId="{420B9590-E386-42F8-96C8-DC05BDFFD50B}" type="pres">
      <dgm:prSet presAssocID="{4DF9BF35-531E-4808-A7B4-E37B402DC4F9}" presName="node" presStyleLbl="node1" presStyleIdx="4" presStyleCnt="5">
        <dgm:presLayoutVars>
          <dgm:bulletEnabled val="1"/>
        </dgm:presLayoutVars>
      </dgm:prSet>
      <dgm:spPr/>
    </dgm:pt>
    <dgm:pt modelId="{8938CF96-4E1D-401D-9764-54F6BB29E600}" type="pres">
      <dgm:prSet presAssocID="{6B2CFF18-B5DF-4F2C-B263-F5C279A80113}" presName="sibTrans" presStyleLbl="sibTrans2D1" presStyleIdx="4" presStyleCnt="5"/>
      <dgm:spPr/>
    </dgm:pt>
    <dgm:pt modelId="{DE81EF1D-B24F-455D-92E3-FB27D4EE3959}" type="pres">
      <dgm:prSet presAssocID="{6B2CFF18-B5DF-4F2C-B263-F5C279A80113}" presName="connectorText" presStyleLbl="sibTrans2D1" presStyleIdx="4" presStyleCnt="5"/>
      <dgm:spPr/>
    </dgm:pt>
  </dgm:ptLst>
  <dgm:cxnLst>
    <dgm:cxn modelId="{6B561D02-E528-4DE4-88D5-14811EA8D410}" type="presOf" srcId="{41BABDDC-9F5F-41DA-B84E-D038D58F2ECE}" destId="{581E467C-F37D-4440-B1FE-568A17AE9D3E}" srcOrd="0" destOrd="0" presId="urn:microsoft.com/office/officeart/2005/8/layout/cycle2"/>
    <dgm:cxn modelId="{F2927507-4BB3-4827-B164-32C85C6C4A62}" type="presOf" srcId="{466D0408-D21D-4DEA-BEAA-16D33186AAEE}" destId="{322A1033-7471-4916-9041-1F0FAA1D5992}" srcOrd="0" destOrd="0" presId="urn:microsoft.com/office/officeart/2005/8/layout/cycle2"/>
    <dgm:cxn modelId="{793A771F-DEAF-4089-BF2E-D5921CA25DB2}" srcId="{26111B67-3B9C-41E7-AE59-E5B81B9677AC}" destId="{4E9DD7BE-B930-4611-9ACA-B7AD0A7B401F}" srcOrd="1" destOrd="0" parTransId="{A0127906-11A1-465C-9C52-D0C282E5C7CA}" sibTransId="{41BABDDC-9F5F-41DA-B84E-D038D58F2ECE}"/>
    <dgm:cxn modelId="{3B265D25-08AB-4C1C-B8E7-F93BA3FF9F27}" type="presOf" srcId="{466D0408-D21D-4DEA-BEAA-16D33186AAEE}" destId="{DAE41A52-9EAE-4870-84D4-36C8CC88319F}" srcOrd="1" destOrd="0" presId="urn:microsoft.com/office/officeart/2005/8/layout/cycle2"/>
    <dgm:cxn modelId="{5A96A928-28BC-41EE-9614-20DC3B0042D9}" type="presOf" srcId="{8CFB7935-4E76-4353-A4C4-FAB782BCBF90}" destId="{A574AED1-B44A-4331-AB00-8D5F60BCA465}" srcOrd="0" destOrd="0" presId="urn:microsoft.com/office/officeart/2005/8/layout/cycle2"/>
    <dgm:cxn modelId="{EF1D4948-D5C7-4E11-B9D3-735DBB747E70}" type="presOf" srcId="{6B2CFF18-B5DF-4F2C-B263-F5C279A80113}" destId="{8938CF96-4E1D-401D-9764-54F6BB29E600}" srcOrd="0" destOrd="0" presId="urn:microsoft.com/office/officeart/2005/8/layout/cycle2"/>
    <dgm:cxn modelId="{99A4156B-9402-4AA6-AA81-7FF88309CA57}" type="presOf" srcId="{4968403A-6E88-4790-BDA8-9A6D94318494}" destId="{3E3E47D0-CE93-4A83-A24E-8E6612AE3B71}" srcOrd="0" destOrd="0" presId="urn:microsoft.com/office/officeart/2005/8/layout/cycle2"/>
    <dgm:cxn modelId="{E9C25D4B-48F3-453B-8E0B-A591A6F7C34E}" srcId="{26111B67-3B9C-41E7-AE59-E5B81B9677AC}" destId="{4DF9BF35-531E-4808-A7B4-E37B402DC4F9}" srcOrd="4" destOrd="0" parTransId="{B0967207-2F73-4139-9B31-429D736C593A}" sibTransId="{6B2CFF18-B5DF-4F2C-B263-F5C279A80113}"/>
    <dgm:cxn modelId="{AAE0586C-FF26-4340-BA8E-AE41C608C897}" type="presOf" srcId="{6B2CFF18-B5DF-4F2C-B263-F5C279A80113}" destId="{DE81EF1D-B24F-455D-92E3-FB27D4EE3959}" srcOrd="1" destOrd="0" presId="urn:microsoft.com/office/officeart/2005/8/layout/cycle2"/>
    <dgm:cxn modelId="{30163894-675F-49CF-B581-534E70A7C819}" type="presOf" srcId="{820A4CD8-E0D1-45D5-AE88-C754EE51A4B6}" destId="{C453E5DC-123B-4D7D-8D3F-7382178799BF}" srcOrd="0" destOrd="0" presId="urn:microsoft.com/office/officeart/2005/8/layout/cycle2"/>
    <dgm:cxn modelId="{0064DD9B-9FE1-4AC2-B788-9801EB6517A4}" srcId="{26111B67-3B9C-41E7-AE59-E5B81B9677AC}" destId="{8CFB7935-4E76-4353-A4C4-FAB782BCBF90}" srcOrd="3" destOrd="0" parTransId="{2D1CC2EB-9DDC-4D6A-B610-F2006B36BD3F}" sibTransId="{820A4CD8-E0D1-45D5-AE88-C754EE51A4B6}"/>
    <dgm:cxn modelId="{369BB19E-8C33-4E5F-B330-89512E0E928A}" type="presOf" srcId="{4DF9BF35-531E-4808-A7B4-E37B402DC4F9}" destId="{420B9590-E386-42F8-96C8-DC05BDFFD50B}" srcOrd="0" destOrd="0" presId="urn:microsoft.com/office/officeart/2005/8/layout/cycle2"/>
    <dgm:cxn modelId="{90C1DCAC-B86A-419D-B0CE-F8EBB223E4AD}" type="presOf" srcId="{FADFF0BD-C25F-4D83-AE6F-54BBBD743413}" destId="{89B9251F-3739-4F13-98B8-9D08E0167FAC}" srcOrd="0" destOrd="0" presId="urn:microsoft.com/office/officeart/2005/8/layout/cycle2"/>
    <dgm:cxn modelId="{335A5EB7-FB16-4830-A785-F0A4A4AEECE4}" type="presOf" srcId="{820A4CD8-E0D1-45D5-AE88-C754EE51A4B6}" destId="{DA41CBDE-D105-4AD3-A73A-39820AC821DF}" srcOrd="1" destOrd="0" presId="urn:microsoft.com/office/officeart/2005/8/layout/cycle2"/>
    <dgm:cxn modelId="{7FB840BF-E269-4BAB-8EB8-B334FAE491C4}" type="presOf" srcId="{41BABDDC-9F5F-41DA-B84E-D038D58F2ECE}" destId="{264ADD32-C9F5-4070-A163-844E9456B01B}" srcOrd="1" destOrd="0" presId="urn:microsoft.com/office/officeart/2005/8/layout/cycle2"/>
    <dgm:cxn modelId="{BE9DA6C8-DD90-4D67-8B42-924E1B343387}" srcId="{26111B67-3B9C-41E7-AE59-E5B81B9677AC}" destId="{1559D1F0-005C-41DC-9D60-B0C1A0B95A91}" srcOrd="0" destOrd="0" parTransId="{C9025730-DB3E-434B-B3F2-9AD761633039}" sibTransId="{466D0408-D21D-4DEA-BEAA-16D33186AAEE}"/>
    <dgm:cxn modelId="{95E9BEC8-6D74-4569-8E2C-E032D1A8152D}" type="presOf" srcId="{4968403A-6E88-4790-BDA8-9A6D94318494}" destId="{1CD4D628-9F59-4F45-89B1-CC7CA2A1C4AF}" srcOrd="1" destOrd="0" presId="urn:microsoft.com/office/officeart/2005/8/layout/cycle2"/>
    <dgm:cxn modelId="{9B7FF2C9-3AB0-46E1-981A-8242020EC281}" type="presOf" srcId="{4E9DD7BE-B930-4611-9ACA-B7AD0A7B401F}" destId="{B5A1421B-DEC9-4A34-8C84-10D5DF666338}" srcOrd="0" destOrd="0" presId="urn:microsoft.com/office/officeart/2005/8/layout/cycle2"/>
    <dgm:cxn modelId="{20D729ED-DFAB-45B2-84DF-8731267320D8}" type="presOf" srcId="{26111B67-3B9C-41E7-AE59-E5B81B9677AC}" destId="{6A1CEB23-532F-42B5-B1B1-CC3A01E653E9}" srcOrd="0" destOrd="0" presId="urn:microsoft.com/office/officeart/2005/8/layout/cycle2"/>
    <dgm:cxn modelId="{A96E54ED-3E64-4295-82C9-3C2402B18D79}" type="presOf" srcId="{1559D1F0-005C-41DC-9D60-B0C1A0B95A91}" destId="{E02C0B25-1D0F-4782-AC81-D6F3982B01CD}" srcOrd="0" destOrd="0" presId="urn:microsoft.com/office/officeart/2005/8/layout/cycle2"/>
    <dgm:cxn modelId="{0FEB6FFE-6B1A-45A1-AAC1-3DCB7E4E179E}" srcId="{26111B67-3B9C-41E7-AE59-E5B81B9677AC}" destId="{FADFF0BD-C25F-4D83-AE6F-54BBBD743413}" srcOrd="2" destOrd="0" parTransId="{A444347E-886D-40E1-95C5-BAF3170A3CD2}" sibTransId="{4968403A-6E88-4790-BDA8-9A6D94318494}"/>
    <dgm:cxn modelId="{2B5B9DB7-16F6-44F1-B548-1F0FAA9FE300}" type="presParOf" srcId="{6A1CEB23-532F-42B5-B1B1-CC3A01E653E9}" destId="{E02C0B25-1D0F-4782-AC81-D6F3982B01CD}" srcOrd="0" destOrd="0" presId="urn:microsoft.com/office/officeart/2005/8/layout/cycle2"/>
    <dgm:cxn modelId="{8081B1FC-D16A-4FCE-8B97-B40605E5AEBF}" type="presParOf" srcId="{6A1CEB23-532F-42B5-B1B1-CC3A01E653E9}" destId="{322A1033-7471-4916-9041-1F0FAA1D5992}" srcOrd="1" destOrd="0" presId="urn:microsoft.com/office/officeart/2005/8/layout/cycle2"/>
    <dgm:cxn modelId="{3428BFA7-8C75-4BC7-A939-DF8BA2404F04}" type="presParOf" srcId="{322A1033-7471-4916-9041-1F0FAA1D5992}" destId="{DAE41A52-9EAE-4870-84D4-36C8CC88319F}" srcOrd="0" destOrd="0" presId="urn:microsoft.com/office/officeart/2005/8/layout/cycle2"/>
    <dgm:cxn modelId="{157AEBDE-A3AE-4B6D-8205-C0FA6E1803C3}" type="presParOf" srcId="{6A1CEB23-532F-42B5-B1B1-CC3A01E653E9}" destId="{B5A1421B-DEC9-4A34-8C84-10D5DF666338}" srcOrd="2" destOrd="0" presId="urn:microsoft.com/office/officeart/2005/8/layout/cycle2"/>
    <dgm:cxn modelId="{D088891D-E32D-4310-9B39-04A744461CA2}" type="presParOf" srcId="{6A1CEB23-532F-42B5-B1B1-CC3A01E653E9}" destId="{581E467C-F37D-4440-B1FE-568A17AE9D3E}" srcOrd="3" destOrd="0" presId="urn:microsoft.com/office/officeart/2005/8/layout/cycle2"/>
    <dgm:cxn modelId="{6E4232D3-FF1E-4D62-9F3F-349FF9E11DDD}" type="presParOf" srcId="{581E467C-F37D-4440-B1FE-568A17AE9D3E}" destId="{264ADD32-C9F5-4070-A163-844E9456B01B}" srcOrd="0" destOrd="0" presId="urn:microsoft.com/office/officeart/2005/8/layout/cycle2"/>
    <dgm:cxn modelId="{4469991C-9807-467D-B456-1AA96D957DBC}" type="presParOf" srcId="{6A1CEB23-532F-42B5-B1B1-CC3A01E653E9}" destId="{89B9251F-3739-4F13-98B8-9D08E0167FAC}" srcOrd="4" destOrd="0" presId="urn:microsoft.com/office/officeart/2005/8/layout/cycle2"/>
    <dgm:cxn modelId="{ECC8E1CA-EC4B-4513-B944-AF5AABF92E5D}" type="presParOf" srcId="{6A1CEB23-532F-42B5-B1B1-CC3A01E653E9}" destId="{3E3E47D0-CE93-4A83-A24E-8E6612AE3B71}" srcOrd="5" destOrd="0" presId="urn:microsoft.com/office/officeart/2005/8/layout/cycle2"/>
    <dgm:cxn modelId="{2E6C00CD-51A4-4AE3-A241-80C709697D20}" type="presParOf" srcId="{3E3E47D0-CE93-4A83-A24E-8E6612AE3B71}" destId="{1CD4D628-9F59-4F45-89B1-CC7CA2A1C4AF}" srcOrd="0" destOrd="0" presId="urn:microsoft.com/office/officeart/2005/8/layout/cycle2"/>
    <dgm:cxn modelId="{4F4B63DE-57BD-4091-8E95-26D88AFCF2C7}" type="presParOf" srcId="{6A1CEB23-532F-42B5-B1B1-CC3A01E653E9}" destId="{A574AED1-B44A-4331-AB00-8D5F60BCA465}" srcOrd="6" destOrd="0" presId="urn:microsoft.com/office/officeart/2005/8/layout/cycle2"/>
    <dgm:cxn modelId="{C0D0A83F-BB3D-4344-9412-82C26CEBD860}" type="presParOf" srcId="{6A1CEB23-532F-42B5-B1B1-CC3A01E653E9}" destId="{C453E5DC-123B-4D7D-8D3F-7382178799BF}" srcOrd="7" destOrd="0" presId="urn:microsoft.com/office/officeart/2005/8/layout/cycle2"/>
    <dgm:cxn modelId="{CB9173B7-8F6E-4602-BBD9-61252CE64524}" type="presParOf" srcId="{C453E5DC-123B-4D7D-8D3F-7382178799BF}" destId="{DA41CBDE-D105-4AD3-A73A-39820AC821DF}" srcOrd="0" destOrd="0" presId="urn:microsoft.com/office/officeart/2005/8/layout/cycle2"/>
    <dgm:cxn modelId="{D9454FB6-B7FE-4D14-84B6-7F2D50B39902}" type="presParOf" srcId="{6A1CEB23-532F-42B5-B1B1-CC3A01E653E9}" destId="{420B9590-E386-42F8-96C8-DC05BDFFD50B}" srcOrd="8" destOrd="0" presId="urn:microsoft.com/office/officeart/2005/8/layout/cycle2"/>
    <dgm:cxn modelId="{5E3752A9-83EA-4A93-8EA7-5D2802E9379E}" type="presParOf" srcId="{6A1CEB23-532F-42B5-B1B1-CC3A01E653E9}" destId="{8938CF96-4E1D-401D-9764-54F6BB29E600}" srcOrd="9" destOrd="0" presId="urn:microsoft.com/office/officeart/2005/8/layout/cycle2"/>
    <dgm:cxn modelId="{5AD6E1A6-817E-4252-A714-E4CB530773DD}" type="presParOf" srcId="{8938CF96-4E1D-401D-9764-54F6BB29E600}" destId="{DE81EF1D-B24F-455D-92E3-FB27D4EE395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111B67-3B9C-41E7-AE59-E5B81B9677AC}" type="doc">
      <dgm:prSet loTypeId="urn:microsoft.com/office/officeart/2005/8/layout/bProcess3" loCatId="process" qsTypeId="urn:microsoft.com/office/officeart/2005/8/quickstyle/simple1" qsCatId="simple" csTypeId="urn:microsoft.com/office/officeart/2005/8/colors/accent1_2" csCatId="accent1" phldr="1"/>
      <dgm:spPr/>
    </dgm:pt>
    <dgm:pt modelId="{1559D1F0-005C-41DC-9D60-B0C1A0B95A91}">
      <dgm:prSet phldrT="[Text]"/>
      <dgm:spPr/>
      <dgm:t>
        <a:bodyPr/>
        <a:lstStyle/>
        <a:p>
          <a:r>
            <a:rPr lang="en-US" dirty="0"/>
            <a:t>API</a:t>
          </a:r>
        </a:p>
      </dgm:t>
    </dgm:pt>
    <dgm:pt modelId="{C9025730-DB3E-434B-B3F2-9AD761633039}" type="parTrans" cxnId="{BE9DA6C8-DD90-4D67-8B42-924E1B343387}">
      <dgm:prSet/>
      <dgm:spPr/>
      <dgm:t>
        <a:bodyPr/>
        <a:lstStyle/>
        <a:p>
          <a:endParaRPr lang="en-US"/>
        </a:p>
      </dgm:t>
    </dgm:pt>
    <dgm:pt modelId="{466D0408-D21D-4DEA-BEAA-16D33186AAEE}" type="sibTrans" cxnId="{BE9DA6C8-DD90-4D67-8B42-924E1B343387}">
      <dgm:prSet/>
      <dgm:spPr/>
      <dgm:t>
        <a:bodyPr/>
        <a:lstStyle/>
        <a:p>
          <a:endParaRPr lang="en-US"/>
        </a:p>
      </dgm:t>
    </dgm:pt>
    <dgm:pt modelId="{FADFF0BD-C25F-4D83-AE6F-54BBBD743413}">
      <dgm:prSet/>
      <dgm:spPr/>
      <dgm:t>
        <a:bodyPr/>
        <a:lstStyle/>
        <a:p>
          <a:r>
            <a:rPr lang="en-US" dirty="0"/>
            <a:t>Obtain Elasticsearch Client</a:t>
          </a:r>
        </a:p>
      </dgm:t>
    </dgm:pt>
    <dgm:pt modelId="{A444347E-886D-40E1-95C5-BAF3170A3CD2}" type="parTrans" cxnId="{0FEB6FFE-6B1A-45A1-AAC1-3DCB7E4E179E}">
      <dgm:prSet/>
      <dgm:spPr/>
      <dgm:t>
        <a:bodyPr/>
        <a:lstStyle/>
        <a:p>
          <a:endParaRPr lang="en-US"/>
        </a:p>
      </dgm:t>
    </dgm:pt>
    <dgm:pt modelId="{4968403A-6E88-4790-BDA8-9A6D94318494}" type="sibTrans" cxnId="{0FEB6FFE-6B1A-45A1-AAC1-3DCB7E4E179E}">
      <dgm:prSet/>
      <dgm:spPr/>
      <dgm:t>
        <a:bodyPr/>
        <a:lstStyle/>
        <a:p>
          <a:endParaRPr lang="en-US"/>
        </a:p>
      </dgm:t>
    </dgm:pt>
    <dgm:pt modelId="{8CFB7935-4E76-4353-A4C4-FAB782BCBF90}">
      <dgm:prSet/>
      <dgm:spPr>
        <a:solidFill>
          <a:schemeClr val="accent5"/>
        </a:solidFill>
      </dgm:spPr>
      <dgm:t>
        <a:bodyPr/>
        <a:lstStyle/>
        <a:p>
          <a:r>
            <a:rPr lang="en-US" dirty="0"/>
            <a:t>Define Schema Model</a:t>
          </a:r>
        </a:p>
      </dgm:t>
    </dgm:pt>
    <dgm:pt modelId="{2D1CC2EB-9DDC-4D6A-B610-F2006B36BD3F}" type="parTrans" cxnId="{0064DD9B-9FE1-4AC2-B788-9801EB6517A4}">
      <dgm:prSet/>
      <dgm:spPr/>
      <dgm:t>
        <a:bodyPr/>
        <a:lstStyle/>
        <a:p>
          <a:endParaRPr lang="en-US"/>
        </a:p>
      </dgm:t>
    </dgm:pt>
    <dgm:pt modelId="{820A4CD8-E0D1-45D5-AE88-C754EE51A4B6}" type="sibTrans" cxnId="{0064DD9B-9FE1-4AC2-B788-9801EB6517A4}">
      <dgm:prSet/>
      <dgm:spPr/>
      <dgm:t>
        <a:bodyPr/>
        <a:lstStyle/>
        <a:p>
          <a:endParaRPr lang="en-US"/>
        </a:p>
      </dgm:t>
    </dgm:pt>
    <dgm:pt modelId="{ACBD5CE1-5845-4052-8071-129B56190EE7}">
      <dgm:prSet/>
      <dgm:spPr>
        <a:solidFill>
          <a:srgbClr val="67CF3D"/>
        </a:solidFill>
      </dgm:spPr>
      <dgm:t>
        <a:bodyPr/>
        <a:lstStyle/>
        <a:p>
          <a:r>
            <a:rPr lang="en-US" dirty="0"/>
            <a:t>Implement Query</a:t>
          </a:r>
        </a:p>
      </dgm:t>
    </dgm:pt>
    <dgm:pt modelId="{7184EB21-3E0E-4F19-9858-ECB9D28BBDBD}" type="parTrans" cxnId="{55BC26CF-F1A9-4982-95FD-F5F04AC907E3}">
      <dgm:prSet/>
      <dgm:spPr/>
      <dgm:t>
        <a:bodyPr/>
        <a:lstStyle/>
        <a:p>
          <a:endParaRPr lang="en-US"/>
        </a:p>
      </dgm:t>
    </dgm:pt>
    <dgm:pt modelId="{5EB53A91-C732-41A1-8705-4A304488FD05}" type="sibTrans" cxnId="{55BC26CF-F1A9-4982-95FD-F5F04AC907E3}">
      <dgm:prSet/>
      <dgm:spPr/>
      <dgm:t>
        <a:bodyPr/>
        <a:lstStyle/>
        <a:p>
          <a:endParaRPr lang="en-US"/>
        </a:p>
      </dgm:t>
    </dgm:pt>
    <dgm:pt modelId="{0EFCF967-C485-42F4-A13D-5C7655ED46C9}">
      <dgm:prSet/>
      <dgm:spPr/>
      <dgm:t>
        <a:bodyPr/>
        <a:lstStyle/>
        <a:p>
          <a:r>
            <a:rPr lang="en-US" dirty="0"/>
            <a:t>Transform Result</a:t>
          </a:r>
        </a:p>
      </dgm:t>
    </dgm:pt>
    <dgm:pt modelId="{D0F1098F-4D43-450B-9432-72E39BABC550}" type="parTrans" cxnId="{394EA07F-7D53-4255-8790-A3F725FE78CE}">
      <dgm:prSet/>
      <dgm:spPr/>
      <dgm:t>
        <a:bodyPr/>
        <a:lstStyle/>
        <a:p>
          <a:endParaRPr lang="en-US"/>
        </a:p>
      </dgm:t>
    </dgm:pt>
    <dgm:pt modelId="{0BBAB232-6446-46DB-AD95-36160A4E85CD}" type="sibTrans" cxnId="{394EA07F-7D53-4255-8790-A3F725FE78CE}">
      <dgm:prSet/>
      <dgm:spPr/>
      <dgm:t>
        <a:bodyPr/>
        <a:lstStyle/>
        <a:p>
          <a:endParaRPr lang="en-US"/>
        </a:p>
      </dgm:t>
    </dgm:pt>
    <dgm:pt modelId="{0C265292-E61B-4ADE-8ACF-5EF0701E2873}">
      <dgm:prSet phldrT="[Text]"/>
      <dgm:spPr/>
      <dgm:t>
        <a:bodyPr/>
        <a:lstStyle/>
        <a:p>
          <a:r>
            <a:rPr lang="en-US" dirty="0"/>
            <a:t>What Programing language? </a:t>
          </a:r>
        </a:p>
      </dgm:t>
    </dgm:pt>
    <dgm:pt modelId="{863A43A4-53F5-44D4-9DE8-DCC24ED62C44}" type="parTrans" cxnId="{E5FBB59C-8E49-4C56-B925-D73048B02CB3}">
      <dgm:prSet/>
      <dgm:spPr/>
      <dgm:t>
        <a:bodyPr/>
        <a:lstStyle/>
        <a:p>
          <a:endParaRPr lang="en-US"/>
        </a:p>
      </dgm:t>
    </dgm:pt>
    <dgm:pt modelId="{81374A65-1E10-452A-B572-8AAAF6843D89}" type="sibTrans" cxnId="{E5FBB59C-8E49-4C56-B925-D73048B02CB3}">
      <dgm:prSet/>
      <dgm:spPr/>
      <dgm:t>
        <a:bodyPr/>
        <a:lstStyle/>
        <a:p>
          <a:endParaRPr lang="en-US"/>
        </a:p>
      </dgm:t>
    </dgm:pt>
    <dgm:pt modelId="{505D3DCF-D228-4F43-9F7A-0C4D6DF56759}">
      <dgm:prSet/>
      <dgm:spPr>
        <a:solidFill>
          <a:srgbClr val="67CF3D"/>
        </a:solidFill>
      </dgm:spPr>
      <dgm:t>
        <a:bodyPr/>
        <a:lstStyle/>
        <a:p>
          <a:r>
            <a:rPr lang="en-US" dirty="0"/>
            <a:t>Maintain Index</a:t>
          </a:r>
        </a:p>
      </dgm:t>
    </dgm:pt>
    <dgm:pt modelId="{F8DCAAFC-FD5C-4EA9-8AEA-768B37708F41}" type="parTrans" cxnId="{37C8B012-B3F3-4615-96F2-3BC1CAC103AB}">
      <dgm:prSet/>
      <dgm:spPr/>
      <dgm:t>
        <a:bodyPr/>
        <a:lstStyle/>
        <a:p>
          <a:endParaRPr lang="en-US"/>
        </a:p>
      </dgm:t>
    </dgm:pt>
    <dgm:pt modelId="{771F3A9E-044F-4075-98B6-0EFE3764BD81}" type="sibTrans" cxnId="{37C8B012-B3F3-4615-96F2-3BC1CAC103AB}">
      <dgm:prSet/>
      <dgm:spPr/>
      <dgm:t>
        <a:bodyPr/>
        <a:lstStyle/>
        <a:p>
          <a:endParaRPr lang="en-US"/>
        </a:p>
      </dgm:t>
    </dgm:pt>
    <dgm:pt modelId="{0F164B50-AE84-4EC2-8B51-1EB8EE2ED366}">
      <dgm:prSet/>
      <dgm:spPr/>
      <dgm:t>
        <a:bodyPr/>
        <a:lstStyle/>
        <a:p>
          <a:r>
            <a:rPr lang="en-US"/>
            <a:t>Define </a:t>
          </a:r>
          <a:r>
            <a:rPr lang="en-US" dirty="0"/>
            <a:t>APIs</a:t>
          </a:r>
        </a:p>
      </dgm:t>
    </dgm:pt>
    <dgm:pt modelId="{EBC276D0-6456-4A90-85B7-5C9CE6DBF1E0}" type="parTrans" cxnId="{98BD3F90-B680-40AD-B6E8-A62D5F3A5F23}">
      <dgm:prSet/>
      <dgm:spPr/>
      <dgm:t>
        <a:bodyPr/>
        <a:lstStyle/>
        <a:p>
          <a:endParaRPr lang="en-US"/>
        </a:p>
      </dgm:t>
    </dgm:pt>
    <dgm:pt modelId="{FC5BC130-0E88-4F91-A152-45F2032A01C2}" type="sibTrans" cxnId="{98BD3F90-B680-40AD-B6E8-A62D5F3A5F23}">
      <dgm:prSet/>
      <dgm:spPr/>
      <dgm:t>
        <a:bodyPr/>
        <a:lstStyle/>
        <a:p>
          <a:endParaRPr lang="en-US"/>
        </a:p>
      </dgm:t>
    </dgm:pt>
    <dgm:pt modelId="{39A902FA-B7FC-4D81-92B9-CEC21F8E5D09}" type="pres">
      <dgm:prSet presAssocID="{26111B67-3B9C-41E7-AE59-E5B81B9677AC}" presName="Name0" presStyleCnt="0">
        <dgm:presLayoutVars>
          <dgm:dir/>
          <dgm:resizeHandles val="exact"/>
        </dgm:presLayoutVars>
      </dgm:prSet>
      <dgm:spPr/>
    </dgm:pt>
    <dgm:pt modelId="{06E3AE99-A1A9-4740-B13D-99980B85EFCC}" type="pres">
      <dgm:prSet presAssocID="{1559D1F0-005C-41DC-9D60-B0C1A0B95A91}" presName="node" presStyleLbl="node1" presStyleIdx="0" presStyleCnt="8">
        <dgm:presLayoutVars>
          <dgm:bulletEnabled val="1"/>
        </dgm:presLayoutVars>
      </dgm:prSet>
      <dgm:spPr/>
    </dgm:pt>
    <dgm:pt modelId="{555FA7DA-AF1E-4504-9E15-8BB81CFDB10B}" type="pres">
      <dgm:prSet presAssocID="{466D0408-D21D-4DEA-BEAA-16D33186AAEE}" presName="sibTrans" presStyleLbl="sibTrans1D1" presStyleIdx="0" presStyleCnt="7"/>
      <dgm:spPr/>
    </dgm:pt>
    <dgm:pt modelId="{4D03091C-291F-4F29-A1C8-A86BC75EC052}" type="pres">
      <dgm:prSet presAssocID="{466D0408-D21D-4DEA-BEAA-16D33186AAEE}" presName="connectorText" presStyleLbl="sibTrans1D1" presStyleIdx="0" presStyleCnt="7"/>
      <dgm:spPr/>
    </dgm:pt>
    <dgm:pt modelId="{EC94B89F-C71D-40F0-9780-A1EEAEA89181}" type="pres">
      <dgm:prSet presAssocID="{0C265292-E61B-4ADE-8ACF-5EF0701E2873}" presName="node" presStyleLbl="node1" presStyleIdx="1" presStyleCnt="8">
        <dgm:presLayoutVars>
          <dgm:bulletEnabled val="1"/>
        </dgm:presLayoutVars>
      </dgm:prSet>
      <dgm:spPr/>
    </dgm:pt>
    <dgm:pt modelId="{2188E1FF-3BE9-40A0-9DA1-57C27D13EF0E}" type="pres">
      <dgm:prSet presAssocID="{81374A65-1E10-452A-B572-8AAAF6843D89}" presName="sibTrans" presStyleLbl="sibTrans1D1" presStyleIdx="1" presStyleCnt="7"/>
      <dgm:spPr/>
    </dgm:pt>
    <dgm:pt modelId="{FC5DC0EE-65E4-4BD1-9A8E-19E2E306BD40}" type="pres">
      <dgm:prSet presAssocID="{81374A65-1E10-452A-B572-8AAAF6843D89}" presName="connectorText" presStyleLbl="sibTrans1D1" presStyleIdx="1" presStyleCnt="7"/>
      <dgm:spPr/>
    </dgm:pt>
    <dgm:pt modelId="{62885D46-BCB9-4E23-9AD2-1CBD966037B6}" type="pres">
      <dgm:prSet presAssocID="{FADFF0BD-C25F-4D83-AE6F-54BBBD743413}" presName="node" presStyleLbl="node1" presStyleIdx="2" presStyleCnt="8">
        <dgm:presLayoutVars>
          <dgm:bulletEnabled val="1"/>
        </dgm:presLayoutVars>
      </dgm:prSet>
      <dgm:spPr/>
    </dgm:pt>
    <dgm:pt modelId="{083539FF-013D-4392-AB2E-CF5F6FDC9030}" type="pres">
      <dgm:prSet presAssocID="{4968403A-6E88-4790-BDA8-9A6D94318494}" presName="sibTrans" presStyleLbl="sibTrans1D1" presStyleIdx="2" presStyleCnt="7"/>
      <dgm:spPr/>
    </dgm:pt>
    <dgm:pt modelId="{964EEBCC-013C-4116-964F-FC99E2B0BB7F}" type="pres">
      <dgm:prSet presAssocID="{4968403A-6E88-4790-BDA8-9A6D94318494}" presName="connectorText" presStyleLbl="sibTrans1D1" presStyleIdx="2" presStyleCnt="7"/>
      <dgm:spPr/>
    </dgm:pt>
    <dgm:pt modelId="{4CDDFA85-B856-4FA0-BC46-1047D3F47D58}" type="pres">
      <dgm:prSet presAssocID="{8CFB7935-4E76-4353-A4C4-FAB782BCBF90}" presName="node" presStyleLbl="node1" presStyleIdx="3" presStyleCnt="8">
        <dgm:presLayoutVars>
          <dgm:bulletEnabled val="1"/>
        </dgm:presLayoutVars>
      </dgm:prSet>
      <dgm:spPr/>
    </dgm:pt>
    <dgm:pt modelId="{B0E53A4B-66D0-4172-BBB5-A451B5773207}" type="pres">
      <dgm:prSet presAssocID="{820A4CD8-E0D1-45D5-AE88-C754EE51A4B6}" presName="sibTrans" presStyleLbl="sibTrans1D1" presStyleIdx="3" presStyleCnt="7"/>
      <dgm:spPr/>
    </dgm:pt>
    <dgm:pt modelId="{94165B99-A0CE-4400-A1E4-9ACEAD57377C}" type="pres">
      <dgm:prSet presAssocID="{820A4CD8-E0D1-45D5-AE88-C754EE51A4B6}" presName="connectorText" presStyleLbl="sibTrans1D1" presStyleIdx="3" presStyleCnt="7"/>
      <dgm:spPr/>
    </dgm:pt>
    <dgm:pt modelId="{BBD1B801-E677-4560-A983-EC88C0036953}" type="pres">
      <dgm:prSet presAssocID="{505D3DCF-D228-4F43-9F7A-0C4D6DF56759}" presName="node" presStyleLbl="node1" presStyleIdx="4" presStyleCnt="8">
        <dgm:presLayoutVars>
          <dgm:bulletEnabled val="1"/>
        </dgm:presLayoutVars>
      </dgm:prSet>
      <dgm:spPr/>
    </dgm:pt>
    <dgm:pt modelId="{76969A3F-042D-4767-82D1-C4923D426EEC}" type="pres">
      <dgm:prSet presAssocID="{771F3A9E-044F-4075-98B6-0EFE3764BD81}" presName="sibTrans" presStyleLbl="sibTrans1D1" presStyleIdx="4" presStyleCnt="7"/>
      <dgm:spPr/>
    </dgm:pt>
    <dgm:pt modelId="{AF5F4A73-CAF1-4A87-9A3E-BB7929F0DA21}" type="pres">
      <dgm:prSet presAssocID="{771F3A9E-044F-4075-98B6-0EFE3764BD81}" presName="connectorText" presStyleLbl="sibTrans1D1" presStyleIdx="4" presStyleCnt="7"/>
      <dgm:spPr/>
    </dgm:pt>
    <dgm:pt modelId="{7AB8DD8A-491E-4F0C-A594-A6016502E7CA}" type="pres">
      <dgm:prSet presAssocID="{0F164B50-AE84-4EC2-8B51-1EB8EE2ED366}" presName="node" presStyleLbl="node1" presStyleIdx="5" presStyleCnt="8">
        <dgm:presLayoutVars>
          <dgm:bulletEnabled val="1"/>
        </dgm:presLayoutVars>
      </dgm:prSet>
      <dgm:spPr/>
    </dgm:pt>
    <dgm:pt modelId="{12B6C89A-FC69-49C3-B3BB-12721033195E}" type="pres">
      <dgm:prSet presAssocID="{FC5BC130-0E88-4F91-A152-45F2032A01C2}" presName="sibTrans" presStyleLbl="sibTrans1D1" presStyleIdx="5" presStyleCnt="7"/>
      <dgm:spPr/>
    </dgm:pt>
    <dgm:pt modelId="{4260979F-6744-41B8-A6E6-A14FC3A6026A}" type="pres">
      <dgm:prSet presAssocID="{FC5BC130-0E88-4F91-A152-45F2032A01C2}" presName="connectorText" presStyleLbl="sibTrans1D1" presStyleIdx="5" presStyleCnt="7"/>
      <dgm:spPr/>
    </dgm:pt>
    <dgm:pt modelId="{15988F85-A17C-448B-AA0E-C7A38E160A1B}" type="pres">
      <dgm:prSet presAssocID="{ACBD5CE1-5845-4052-8071-129B56190EE7}" presName="node" presStyleLbl="node1" presStyleIdx="6" presStyleCnt="8">
        <dgm:presLayoutVars>
          <dgm:bulletEnabled val="1"/>
        </dgm:presLayoutVars>
      </dgm:prSet>
      <dgm:spPr/>
    </dgm:pt>
    <dgm:pt modelId="{DB9B4B8E-AF2E-46F1-ACF3-F706B30F1CF2}" type="pres">
      <dgm:prSet presAssocID="{5EB53A91-C732-41A1-8705-4A304488FD05}" presName="sibTrans" presStyleLbl="sibTrans1D1" presStyleIdx="6" presStyleCnt="7"/>
      <dgm:spPr/>
    </dgm:pt>
    <dgm:pt modelId="{0283527E-4AB6-4420-B525-FA128DD10A86}" type="pres">
      <dgm:prSet presAssocID="{5EB53A91-C732-41A1-8705-4A304488FD05}" presName="connectorText" presStyleLbl="sibTrans1D1" presStyleIdx="6" presStyleCnt="7"/>
      <dgm:spPr/>
    </dgm:pt>
    <dgm:pt modelId="{DD7536B7-6F39-4E57-AEC5-91B9E8D1A2A7}" type="pres">
      <dgm:prSet presAssocID="{0EFCF967-C485-42F4-A13D-5C7655ED46C9}" presName="node" presStyleLbl="node1" presStyleIdx="7" presStyleCnt="8">
        <dgm:presLayoutVars>
          <dgm:bulletEnabled val="1"/>
        </dgm:presLayoutVars>
      </dgm:prSet>
      <dgm:spPr/>
    </dgm:pt>
  </dgm:ptLst>
  <dgm:cxnLst>
    <dgm:cxn modelId="{37C8B012-B3F3-4615-96F2-3BC1CAC103AB}" srcId="{26111B67-3B9C-41E7-AE59-E5B81B9677AC}" destId="{505D3DCF-D228-4F43-9F7A-0C4D6DF56759}" srcOrd="4" destOrd="0" parTransId="{F8DCAAFC-FD5C-4EA9-8AEA-768B37708F41}" sibTransId="{771F3A9E-044F-4075-98B6-0EFE3764BD81}"/>
    <dgm:cxn modelId="{9E775733-4EAF-4670-B3C6-B7234208314E}" type="presOf" srcId="{5EB53A91-C732-41A1-8705-4A304488FD05}" destId="{DB9B4B8E-AF2E-46F1-ACF3-F706B30F1CF2}" srcOrd="0" destOrd="0" presId="urn:microsoft.com/office/officeart/2005/8/layout/bProcess3"/>
    <dgm:cxn modelId="{D34FC93C-A190-4DED-BDD1-4669F9DED99D}" type="presOf" srcId="{26111B67-3B9C-41E7-AE59-E5B81B9677AC}" destId="{39A902FA-B7FC-4D81-92B9-CEC21F8E5D09}" srcOrd="0" destOrd="0" presId="urn:microsoft.com/office/officeart/2005/8/layout/bProcess3"/>
    <dgm:cxn modelId="{3C5CA03E-FEFD-468B-9023-20DD395FF8CB}" type="presOf" srcId="{1559D1F0-005C-41DC-9D60-B0C1A0B95A91}" destId="{06E3AE99-A1A9-4740-B13D-99980B85EFCC}" srcOrd="0" destOrd="0" presId="urn:microsoft.com/office/officeart/2005/8/layout/bProcess3"/>
    <dgm:cxn modelId="{9CCEAD44-DE25-442E-9EB7-FC593EE034D7}" type="presOf" srcId="{466D0408-D21D-4DEA-BEAA-16D33186AAEE}" destId="{4D03091C-291F-4F29-A1C8-A86BC75EC052}" srcOrd="1" destOrd="0" presId="urn:microsoft.com/office/officeart/2005/8/layout/bProcess3"/>
    <dgm:cxn modelId="{6EA6E149-1284-46D8-A59B-CBC6491C4F10}" type="presOf" srcId="{771F3A9E-044F-4075-98B6-0EFE3764BD81}" destId="{76969A3F-042D-4767-82D1-C4923D426EEC}" srcOrd="0" destOrd="0" presId="urn:microsoft.com/office/officeart/2005/8/layout/bProcess3"/>
    <dgm:cxn modelId="{D8D2264E-C247-4408-A88C-BB5DE64440E2}" type="presOf" srcId="{FADFF0BD-C25F-4D83-AE6F-54BBBD743413}" destId="{62885D46-BCB9-4E23-9AD2-1CBD966037B6}" srcOrd="0" destOrd="0" presId="urn:microsoft.com/office/officeart/2005/8/layout/bProcess3"/>
    <dgm:cxn modelId="{D6C0F852-0636-4FCB-B803-42622DA74BE2}" type="presOf" srcId="{4968403A-6E88-4790-BDA8-9A6D94318494}" destId="{964EEBCC-013C-4116-964F-FC99E2B0BB7F}" srcOrd="1" destOrd="0" presId="urn:microsoft.com/office/officeart/2005/8/layout/bProcess3"/>
    <dgm:cxn modelId="{94205157-AC30-43A3-8EAD-C1B9D1A3A28D}" type="presOf" srcId="{ACBD5CE1-5845-4052-8071-129B56190EE7}" destId="{15988F85-A17C-448B-AA0E-C7A38E160A1B}" srcOrd="0" destOrd="0" presId="urn:microsoft.com/office/officeart/2005/8/layout/bProcess3"/>
    <dgm:cxn modelId="{0883155A-809E-4842-8D39-7645FA19797A}" type="presOf" srcId="{0F164B50-AE84-4EC2-8B51-1EB8EE2ED366}" destId="{7AB8DD8A-491E-4F0C-A594-A6016502E7CA}" srcOrd="0" destOrd="0" presId="urn:microsoft.com/office/officeart/2005/8/layout/bProcess3"/>
    <dgm:cxn modelId="{6B4B4D7D-92DB-449D-B8B7-5B82C36ED9F0}" type="presOf" srcId="{466D0408-D21D-4DEA-BEAA-16D33186AAEE}" destId="{555FA7DA-AF1E-4504-9E15-8BB81CFDB10B}" srcOrd="0" destOrd="0" presId="urn:microsoft.com/office/officeart/2005/8/layout/bProcess3"/>
    <dgm:cxn modelId="{394EA07F-7D53-4255-8790-A3F725FE78CE}" srcId="{26111B67-3B9C-41E7-AE59-E5B81B9677AC}" destId="{0EFCF967-C485-42F4-A13D-5C7655ED46C9}" srcOrd="7" destOrd="0" parTransId="{D0F1098F-4D43-450B-9432-72E39BABC550}" sibTransId="{0BBAB232-6446-46DB-AD95-36160A4E85CD}"/>
    <dgm:cxn modelId="{2CDDD386-E107-4F52-9314-713273BA2523}" type="presOf" srcId="{5EB53A91-C732-41A1-8705-4A304488FD05}" destId="{0283527E-4AB6-4420-B525-FA128DD10A86}" srcOrd="1" destOrd="0" presId="urn:microsoft.com/office/officeart/2005/8/layout/bProcess3"/>
    <dgm:cxn modelId="{98BD3F90-B680-40AD-B6E8-A62D5F3A5F23}" srcId="{26111B67-3B9C-41E7-AE59-E5B81B9677AC}" destId="{0F164B50-AE84-4EC2-8B51-1EB8EE2ED366}" srcOrd="5" destOrd="0" parTransId="{EBC276D0-6456-4A90-85B7-5C9CE6DBF1E0}" sibTransId="{FC5BC130-0E88-4F91-A152-45F2032A01C2}"/>
    <dgm:cxn modelId="{2E409791-D3A0-43F0-A372-6E615EE20E7E}" type="presOf" srcId="{FC5BC130-0E88-4F91-A152-45F2032A01C2}" destId="{12B6C89A-FC69-49C3-B3BB-12721033195E}" srcOrd="0" destOrd="0" presId="urn:microsoft.com/office/officeart/2005/8/layout/bProcess3"/>
    <dgm:cxn modelId="{E2D0A495-4ED1-40F3-9F01-D1B5953A3884}" type="presOf" srcId="{81374A65-1E10-452A-B572-8AAAF6843D89}" destId="{FC5DC0EE-65E4-4BD1-9A8E-19E2E306BD40}" srcOrd="1" destOrd="0" presId="urn:microsoft.com/office/officeart/2005/8/layout/bProcess3"/>
    <dgm:cxn modelId="{0064DD9B-9FE1-4AC2-B788-9801EB6517A4}" srcId="{26111B67-3B9C-41E7-AE59-E5B81B9677AC}" destId="{8CFB7935-4E76-4353-A4C4-FAB782BCBF90}" srcOrd="3" destOrd="0" parTransId="{2D1CC2EB-9DDC-4D6A-B610-F2006B36BD3F}" sibTransId="{820A4CD8-E0D1-45D5-AE88-C754EE51A4B6}"/>
    <dgm:cxn modelId="{E5FBB59C-8E49-4C56-B925-D73048B02CB3}" srcId="{26111B67-3B9C-41E7-AE59-E5B81B9677AC}" destId="{0C265292-E61B-4ADE-8ACF-5EF0701E2873}" srcOrd="1" destOrd="0" parTransId="{863A43A4-53F5-44D4-9DE8-DCC24ED62C44}" sibTransId="{81374A65-1E10-452A-B572-8AAAF6843D89}"/>
    <dgm:cxn modelId="{3E3B4EA3-6A53-4A07-BF84-5DFFB9E0EA89}" type="presOf" srcId="{4968403A-6E88-4790-BDA8-9A6D94318494}" destId="{083539FF-013D-4392-AB2E-CF5F6FDC9030}" srcOrd="0" destOrd="0" presId="urn:microsoft.com/office/officeart/2005/8/layout/bProcess3"/>
    <dgm:cxn modelId="{25F2E3AC-2CC8-497D-AB29-07CFD77E3061}" type="presOf" srcId="{771F3A9E-044F-4075-98B6-0EFE3764BD81}" destId="{AF5F4A73-CAF1-4A87-9A3E-BB7929F0DA21}" srcOrd="1" destOrd="0" presId="urn:microsoft.com/office/officeart/2005/8/layout/bProcess3"/>
    <dgm:cxn modelId="{5E5DACBD-AAB6-4B21-BF63-BB13673EF537}" type="presOf" srcId="{FC5BC130-0E88-4F91-A152-45F2032A01C2}" destId="{4260979F-6744-41B8-A6E6-A14FC3A6026A}" srcOrd="1" destOrd="0" presId="urn:microsoft.com/office/officeart/2005/8/layout/bProcess3"/>
    <dgm:cxn modelId="{5BE38CC6-5490-42A1-BE9C-A04924E56288}" type="presOf" srcId="{505D3DCF-D228-4F43-9F7A-0C4D6DF56759}" destId="{BBD1B801-E677-4560-A983-EC88C0036953}" srcOrd="0" destOrd="0" presId="urn:microsoft.com/office/officeart/2005/8/layout/bProcess3"/>
    <dgm:cxn modelId="{BE9DA6C8-DD90-4D67-8B42-924E1B343387}" srcId="{26111B67-3B9C-41E7-AE59-E5B81B9677AC}" destId="{1559D1F0-005C-41DC-9D60-B0C1A0B95A91}" srcOrd="0" destOrd="0" parTransId="{C9025730-DB3E-434B-B3F2-9AD761633039}" sibTransId="{466D0408-D21D-4DEA-BEAA-16D33186AAEE}"/>
    <dgm:cxn modelId="{55BC26CF-F1A9-4982-95FD-F5F04AC907E3}" srcId="{26111B67-3B9C-41E7-AE59-E5B81B9677AC}" destId="{ACBD5CE1-5845-4052-8071-129B56190EE7}" srcOrd="6" destOrd="0" parTransId="{7184EB21-3E0E-4F19-9858-ECB9D28BBDBD}" sibTransId="{5EB53A91-C732-41A1-8705-4A304488FD05}"/>
    <dgm:cxn modelId="{AD46C6D3-8C98-44E2-A036-F392C19EDAB8}" type="presOf" srcId="{0EFCF967-C485-42F4-A13D-5C7655ED46C9}" destId="{DD7536B7-6F39-4E57-AEC5-91B9E8D1A2A7}" srcOrd="0" destOrd="0" presId="urn:microsoft.com/office/officeart/2005/8/layout/bProcess3"/>
    <dgm:cxn modelId="{DFBA50E4-7F2B-4167-8B12-E0894F35996F}" type="presOf" srcId="{0C265292-E61B-4ADE-8ACF-5EF0701E2873}" destId="{EC94B89F-C71D-40F0-9780-A1EEAEA89181}" srcOrd="0" destOrd="0" presId="urn:microsoft.com/office/officeart/2005/8/layout/bProcess3"/>
    <dgm:cxn modelId="{6333B9E8-51E1-4536-8930-85D1D71B7034}" type="presOf" srcId="{81374A65-1E10-452A-B572-8AAAF6843D89}" destId="{2188E1FF-3BE9-40A0-9DA1-57C27D13EF0E}" srcOrd="0" destOrd="0" presId="urn:microsoft.com/office/officeart/2005/8/layout/bProcess3"/>
    <dgm:cxn modelId="{301AAAEA-CD72-4838-A0EE-68BAF83579ED}" type="presOf" srcId="{820A4CD8-E0D1-45D5-AE88-C754EE51A4B6}" destId="{94165B99-A0CE-4400-A1E4-9ACEAD57377C}" srcOrd="1" destOrd="0" presId="urn:microsoft.com/office/officeart/2005/8/layout/bProcess3"/>
    <dgm:cxn modelId="{B738F7EE-34BC-4067-BAA7-66399A9B359C}" type="presOf" srcId="{8CFB7935-4E76-4353-A4C4-FAB782BCBF90}" destId="{4CDDFA85-B856-4FA0-BC46-1047D3F47D58}" srcOrd="0" destOrd="0" presId="urn:microsoft.com/office/officeart/2005/8/layout/bProcess3"/>
    <dgm:cxn modelId="{AE2986FC-BC12-4FD0-B541-5D4ABFCD1BE5}" type="presOf" srcId="{820A4CD8-E0D1-45D5-AE88-C754EE51A4B6}" destId="{B0E53A4B-66D0-4172-BBB5-A451B5773207}" srcOrd="0" destOrd="0" presId="urn:microsoft.com/office/officeart/2005/8/layout/bProcess3"/>
    <dgm:cxn modelId="{0FEB6FFE-6B1A-45A1-AAC1-3DCB7E4E179E}" srcId="{26111B67-3B9C-41E7-AE59-E5B81B9677AC}" destId="{FADFF0BD-C25F-4D83-AE6F-54BBBD743413}" srcOrd="2" destOrd="0" parTransId="{A444347E-886D-40E1-95C5-BAF3170A3CD2}" sibTransId="{4968403A-6E88-4790-BDA8-9A6D94318494}"/>
    <dgm:cxn modelId="{AB1341DB-3C00-4AEC-8A90-DB4304D4E09A}" type="presParOf" srcId="{39A902FA-B7FC-4D81-92B9-CEC21F8E5D09}" destId="{06E3AE99-A1A9-4740-B13D-99980B85EFCC}" srcOrd="0" destOrd="0" presId="urn:microsoft.com/office/officeart/2005/8/layout/bProcess3"/>
    <dgm:cxn modelId="{9638C9A3-52ED-4742-953C-384980D8F2C3}" type="presParOf" srcId="{39A902FA-B7FC-4D81-92B9-CEC21F8E5D09}" destId="{555FA7DA-AF1E-4504-9E15-8BB81CFDB10B}" srcOrd="1" destOrd="0" presId="urn:microsoft.com/office/officeart/2005/8/layout/bProcess3"/>
    <dgm:cxn modelId="{D506B374-3660-42B9-99B6-9B13C089499B}" type="presParOf" srcId="{555FA7DA-AF1E-4504-9E15-8BB81CFDB10B}" destId="{4D03091C-291F-4F29-A1C8-A86BC75EC052}" srcOrd="0" destOrd="0" presId="urn:microsoft.com/office/officeart/2005/8/layout/bProcess3"/>
    <dgm:cxn modelId="{A6F0036F-E311-4F62-9456-3374AFFA0F1E}" type="presParOf" srcId="{39A902FA-B7FC-4D81-92B9-CEC21F8E5D09}" destId="{EC94B89F-C71D-40F0-9780-A1EEAEA89181}" srcOrd="2" destOrd="0" presId="urn:microsoft.com/office/officeart/2005/8/layout/bProcess3"/>
    <dgm:cxn modelId="{BD015C87-DA77-462A-8A5C-ABD77577BC1B}" type="presParOf" srcId="{39A902FA-B7FC-4D81-92B9-CEC21F8E5D09}" destId="{2188E1FF-3BE9-40A0-9DA1-57C27D13EF0E}" srcOrd="3" destOrd="0" presId="urn:microsoft.com/office/officeart/2005/8/layout/bProcess3"/>
    <dgm:cxn modelId="{81920A91-4533-43ED-811A-9BB4F6388682}" type="presParOf" srcId="{2188E1FF-3BE9-40A0-9DA1-57C27D13EF0E}" destId="{FC5DC0EE-65E4-4BD1-9A8E-19E2E306BD40}" srcOrd="0" destOrd="0" presId="urn:microsoft.com/office/officeart/2005/8/layout/bProcess3"/>
    <dgm:cxn modelId="{6C1456CC-352E-45BC-859B-F42A860ACFF6}" type="presParOf" srcId="{39A902FA-B7FC-4D81-92B9-CEC21F8E5D09}" destId="{62885D46-BCB9-4E23-9AD2-1CBD966037B6}" srcOrd="4" destOrd="0" presId="urn:microsoft.com/office/officeart/2005/8/layout/bProcess3"/>
    <dgm:cxn modelId="{5B010BA8-8A9E-41DE-B36C-3A8C8F0CF139}" type="presParOf" srcId="{39A902FA-B7FC-4D81-92B9-CEC21F8E5D09}" destId="{083539FF-013D-4392-AB2E-CF5F6FDC9030}" srcOrd="5" destOrd="0" presId="urn:microsoft.com/office/officeart/2005/8/layout/bProcess3"/>
    <dgm:cxn modelId="{01BC85D5-4272-4BDA-848B-16C9DF91B62E}" type="presParOf" srcId="{083539FF-013D-4392-AB2E-CF5F6FDC9030}" destId="{964EEBCC-013C-4116-964F-FC99E2B0BB7F}" srcOrd="0" destOrd="0" presId="urn:microsoft.com/office/officeart/2005/8/layout/bProcess3"/>
    <dgm:cxn modelId="{EBBECCD7-CABC-4567-BD95-977CFC07E416}" type="presParOf" srcId="{39A902FA-B7FC-4D81-92B9-CEC21F8E5D09}" destId="{4CDDFA85-B856-4FA0-BC46-1047D3F47D58}" srcOrd="6" destOrd="0" presId="urn:microsoft.com/office/officeart/2005/8/layout/bProcess3"/>
    <dgm:cxn modelId="{7432CAB8-5FD4-4C6F-BF43-04A181BEC234}" type="presParOf" srcId="{39A902FA-B7FC-4D81-92B9-CEC21F8E5D09}" destId="{B0E53A4B-66D0-4172-BBB5-A451B5773207}" srcOrd="7" destOrd="0" presId="urn:microsoft.com/office/officeart/2005/8/layout/bProcess3"/>
    <dgm:cxn modelId="{63949CE7-5978-498E-8B13-50BADF58FC68}" type="presParOf" srcId="{B0E53A4B-66D0-4172-BBB5-A451B5773207}" destId="{94165B99-A0CE-4400-A1E4-9ACEAD57377C}" srcOrd="0" destOrd="0" presId="urn:microsoft.com/office/officeart/2005/8/layout/bProcess3"/>
    <dgm:cxn modelId="{6009B726-EAB8-4888-8788-3D21F2ECB204}" type="presParOf" srcId="{39A902FA-B7FC-4D81-92B9-CEC21F8E5D09}" destId="{BBD1B801-E677-4560-A983-EC88C0036953}" srcOrd="8" destOrd="0" presId="urn:microsoft.com/office/officeart/2005/8/layout/bProcess3"/>
    <dgm:cxn modelId="{C1CF57A5-4445-45C1-B78A-BB56DB6F0941}" type="presParOf" srcId="{39A902FA-B7FC-4D81-92B9-CEC21F8E5D09}" destId="{76969A3F-042D-4767-82D1-C4923D426EEC}" srcOrd="9" destOrd="0" presId="urn:microsoft.com/office/officeart/2005/8/layout/bProcess3"/>
    <dgm:cxn modelId="{1B0C4524-6FD5-41F6-807E-C97DF2C1C117}" type="presParOf" srcId="{76969A3F-042D-4767-82D1-C4923D426EEC}" destId="{AF5F4A73-CAF1-4A87-9A3E-BB7929F0DA21}" srcOrd="0" destOrd="0" presId="urn:microsoft.com/office/officeart/2005/8/layout/bProcess3"/>
    <dgm:cxn modelId="{CFD3D42C-971A-492B-AF78-B147EEAE0979}" type="presParOf" srcId="{39A902FA-B7FC-4D81-92B9-CEC21F8E5D09}" destId="{7AB8DD8A-491E-4F0C-A594-A6016502E7CA}" srcOrd="10" destOrd="0" presId="urn:microsoft.com/office/officeart/2005/8/layout/bProcess3"/>
    <dgm:cxn modelId="{DEBD73DD-A502-4455-8763-FD51A334B537}" type="presParOf" srcId="{39A902FA-B7FC-4D81-92B9-CEC21F8E5D09}" destId="{12B6C89A-FC69-49C3-B3BB-12721033195E}" srcOrd="11" destOrd="0" presId="urn:microsoft.com/office/officeart/2005/8/layout/bProcess3"/>
    <dgm:cxn modelId="{8ABB1297-319E-4D79-85AE-5169428B864F}" type="presParOf" srcId="{12B6C89A-FC69-49C3-B3BB-12721033195E}" destId="{4260979F-6744-41B8-A6E6-A14FC3A6026A}" srcOrd="0" destOrd="0" presId="urn:microsoft.com/office/officeart/2005/8/layout/bProcess3"/>
    <dgm:cxn modelId="{0099CFE4-20AE-441B-B5DF-B670E34632E7}" type="presParOf" srcId="{39A902FA-B7FC-4D81-92B9-CEC21F8E5D09}" destId="{15988F85-A17C-448B-AA0E-C7A38E160A1B}" srcOrd="12" destOrd="0" presId="urn:microsoft.com/office/officeart/2005/8/layout/bProcess3"/>
    <dgm:cxn modelId="{891EC9CA-3E53-4DD6-B5C7-9658CE56A9B7}" type="presParOf" srcId="{39A902FA-B7FC-4D81-92B9-CEC21F8E5D09}" destId="{DB9B4B8E-AF2E-46F1-ACF3-F706B30F1CF2}" srcOrd="13" destOrd="0" presId="urn:microsoft.com/office/officeart/2005/8/layout/bProcess3"/>
    <dgm:cxn modelId="{647AB6C0-2020-44D3-B032-F824F9D8AAF2}" type="presParOf" srcId="{DB9B4B8E-AF2E-46F1-ACF3-F706B30F1CF2}" destId="{0283527E-4AB6-4420-B525-FA128DD10A86}" srcOrd="0" destOrd="0" presId="urn:microsoft.com/office/officeart/2005/8/layout/bProcess3"/>
    <dgm:cxn modelId="{8B50BD0E-54E7-48BA-B3A8-C3EB02067360}" type="presParOf" srcId="{39A902FA-B7FC-4D81-92B9-CEC21F8E5D09}" destId="{DD7536B7-6F39-4E57-AEC5-91B9E8D1A2A7}"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111B67-3B9C-41E7-AE59-E5B81B9677AC}" type="doc">
      <dgm:prSet loTypeId="urn:microsoft.com/office/officeart/2005/8/layout/bProcess3" loCatId="process" qsTypeId="urn:microsoft.com/office/officeart/2005/8/quickstyle/simple1" qsCatId="simple" csTypeId="urn:microsoft.com/office/officeart/2005/8/colors/accent1_2" csCatId="accent1" phldr="1"/>
      <dgm:spPr/>
    </dgm:pt>
    <dgm:pt modelId="{1559D1F0-005C-41DC-9D60-B0C1A0B95A91}">
      <dgm:prSet phldrT="[Text]"/>
      <dgm:spPr/>
      <dgm:t>
        <a:bodyPr/>
        <a:lstStyle/>
        <a:p>
          <a:r>
            <a:rPr lang="en-US" dirty="0"/>
            <a:t>UI </a:t>
          </a:r>
        </a:p>
      </dgm:t>
    </dgm:pt>
    <dgm:pt modelId="{C9025730-DB3E-434B-B3F2-9AD761633039}" type="parTrans" cxnId="{BE9DA6C8-DD90-4D67-8B42-924E1B343387}">
      <dgm:prSet/>
      <dgm:spPr/>
      <dgm:t>
        <a:bodyPr/>
        <a:lstStyle/>
        <a:p>
          <a:endParaRPr lang="en-US"/>
        </a:p>
      </dgm:t>
    </dgm:pt>
    <dgm:pt modelId="{466D0408-D21D-4DEA-BEAA-16D33186AAEE}" type="sibTrans" cxnId="{BE9DA6C8-DD90-4D67-8B42-924E1B343387}">
      <dgm:prSet/>
      <dgm:spPr/>
      <dgm:t>
        <a:bodyPr/>
        <a:lstStyle/>
        <a:p>
          <a:endParaRPr lang="en-US"/>
        </a:p>
      </dgm:t>
    </dgm:pt>
    <dgm:pt modelId="{FADFF0BD-C25F-4D83-AE6F-54BBBD743413}">
      <dgm:prSet/>
      <dgm:spPr/>
      <dgm:t>
        <a:bodyPr/>
        <a:lstStyle/>
        <a:p>
          <a:r>
            <a:rPr lang="en-US" dirty="0"/>
            <a:t>Design Search UI</a:t>
          </a:r>
        </a:p>
      </dgm:t>
    </dgm:pt>
    <dgm:pt modelId="{A444347E-886D-40E1-95C5-BAF3170A3CD2}" type="parTrans" cxnId="{0FEB6FFE-6B1A-45A1-AAC1-3DCB7E4E179E}">
      <dgm:prSet/>
      <dgm:spPr/>
      <dgm:t>
        <a:bodyPr/>
        <a:lstStyle/>
        <a:p>
          <a:endParaRPr lang="en-US"/>
        </a:p>
      </dgm:t>
    </dgm:pt>
    <dgm:pt modelId="{4968403A-6E88-4790-BDA8-9A6D94318494}" type="sibTrans" cxnId="{0FEB6FFE-6B1A-45A1-AAC1-3DCB7E4E179E}">
      <dgm:prSet/>
      <dgm:spPr/>
      <dgm:t>
        <a:bodyPr/>
        <a:lstStyle/>
        <a:p>
          <a:endParaRPr lang="en-US"/>
        </a:p>
      </dgm:t>
    </dgm:pt>
    <dgm:pt modelId="{8CFB7935-4E76-4353-A4C4-FAB782BCBF90}">
      <dgm:prSet/>
      <dgm:spPr/>
      <dgm:t>
        <a:bodyPr/>
        <a:lstStyle/>
        <a:p>
          <a:r>
            <a:rPr lang="en-US" dirty="0"/>
            <a:t>Invoke API</a:t>
          </a:r>
        </a:p>
      </dgm:t>
    </dgm:pt>
    <dgm:pt modelId="{2D1CC2EB-9DDC-4D6A-B610-F2006B36BD3F}" type="parTrans" cxnId="{0064DD9B-9FE1-4AC2-B788-9801EB6517A4}">
      <dgm:prSet/>
      <dgm:spPr/>
      <dgm:t>
        <a:bodyPr/>
        <a:lstStyle/>
        <a:p>
          <a:endParaRPr lang="en-US"/>
        </a:p>
      </dgm:t>
    </dgm:pt>
    <dgm:pt modelId="{820A4CD8-E0D1-45D5-AE88-C754EE51A4B6}" type="sibTrans" cxnId="{0064DD9B-9FE1-4AC2-B788-9801EB6517A4}">
      <dgm:prSet/>
      <dgm:spPr/>
      <dgm:t>
        <a:bodyPr/>
        <a:lstStyle/>
        <a:p>
          <a:endParaRPr lang="en-US"/>
        </a:p>
      </dgm:t>
    </dgm:pt>
    <dgm:pt modelId="{916D8C64-64CD-4004-8072-A42DFD73DEC9}">
      <dgm:prSet/>
      <dgm:spPr/>
      <dgm:t>
        <a:bodyPr/>
        <a:lstStyle/>
        <a:p>
          <a:r>
            <a:rPr lang="en-US" dirty="0"/>
            <a:t>Show Result</a:t>
          </a:r>
        </a:p>
      </dgm:t>
    </dgm:pt>
    <dgm:pt modelId="{F67ED4DD-1F5C-4BCB-BA5C-8BE14BB89EF9}" type="parTrans" cxnId="{8B3EDB16-B65E-4533-87AF-EBA0A4E076B6}">
      <dgm:prSet/>
      <dgm:spPr/>
      <dgm:t>
        <a:bodyPr/>
        <a:lstStyle/>
        <a:p>
          <a:endParaRPr lang="en-US"/>
        </a:p>
      </dgm:t>
    </dgm:pt>
    <dgm:pt modelId="{6449D74B-CE3E-4DAB-BD50-AFA2BE5FE5AF}" type="sibTrans" cxnId="{8B3EDB16-B65E-4533-87AF-EBA0A4E076B6}">
      <dgm:prSet/>
      <dgm:spPr/>
      <dgm:t>
        <a:bodyPr/>
        <a:lstStyle/>
        <a:p>
          <a:endParaRPr lang="en-US"/>
        </a:p>
      </dgm:t>
    </dgm:pt>
    <dgm:pt modelId="{39A902FA-B7FC-4D81-92B9-CEC21F8E5D09}" type="pres">
      <dgm:prSet presAssocID="{26111B67-3B9C-41E7-AE59-E5B81B9677AC}" presName="Name0" presStyleCnt="0">
        <dgm:presLayoutVars>
          <dgm:dir/>
          <dgm:resizeHandles val="exact"/>
        </dgm:presLayoutVars>
      </dgm:prSet>
      <dgm:spPr/>
    </dgm:pt>
    <dgm:pt modelId="{06E3AE99-A1A9-4740-B13D-99980B85EFCC}" type="pres">
      <dgm:prSet presAssocID="{1559D1F0-005C-41DC-9D60-B0C1A0B95A91}" presName="node" presStyleLbl="node1" presStyleIdx="0" presStyleCnt="4">
        <dgm:presLayoutVars>
          <dgm:bulletEnabled val="1"/>
        </dgm:presLayoutVars>
      </dgm:prSet>
      <dgm:spPr/>
    </dgm:pt>
    <dgm:pt modelId="{555FA7DA-AF1E-4504-9E15-8BB81CFDB10B}" type="pres">
      <dgm:prSet presAssocID="{466D0408-D21D-4DEA-BEAA-16D33186AAEE}" presName="sibTrans" presStyleLbl="sibTrans1D1" presStyleIdx="0" presStyleCnt="3"/>
      <dgm:spPr/>
    </dgm:pt>
    <dgm:pt modelId="{4D03091C-291F-4F29-A1C8-A86BC75EC052}" type="pres">
      <dgm:prSet presAssocID="{466D0408-D21D-4DEA-BEAA-16D33186AAEE}" presName="connectorText" presStyleLbl="sibTrans1D1" presStyleIdx="0" presStyleCnt="3"/>
      <dgm:spPr/>
    </dgm:pt>
    <dgm:pt modelId="{62885D46-BCB9-4E23-9AD2-1CBD966037B6}" type="pres">
      <dgm:prSet presAssocID="{FADFF0BD-C25F-4D83-AE6F-54BBBD743413}" presName="node" presStyleLbl="node1" presStyleIdx="1" presStyleCnt="4">
        <dgm:presLayoutVars>
          <dgm:bulletEnabled val="1"/>
        </dgm:presLayoutVars>
      </dgm:prSet>
      <dgm:spPr/>
    </dgm:pt>
    <dgm:pt modelId="{083539FF-013D-4392-AB2E-CF5F6FDC9030}" type="pres">
      <dgm:prSet presAssocID="{4968403A-6E88-4790-BDA8-9A6D94318494}" presName="sibTrans" presStyleLbl="sibTrans1D1" presStyleIdx="1" presStyleCnt="3"/>
      <dgm:spPr/>
    </dgm:pt>
    <dgm:pt modelId="{964EEBCC-013C-4116-964F-FC99E2B0BB7F}" type="pres">
      <dgm:prSet presAssocID="{4968403A-6E88-4790-BDA8-9A6D94318494}" presName="connectorText" presStyleLbl="sibTrans1D1" presStyleIdx="1" presStyleCnt="3"/>
      <dgm:spPr/>
    </dgm:pt>
    <dgm:pt modelId="{4CDDFA85-B856-4FA0-BC46-1047D3F47D58}" type="pres">
      <dgm:prSet presAssocID="{8CFB7935-4E76-4353-A4C4-FAB782BCBF90}" presName="node" presStyleLbl="node1" presStyleIdx="2" presStyleCnt="4">
        <dgm:presLayoutVars>
          <dgm:bulletEnabled val="1"/>
        </dgm:presLayoutVars>
      </dgm:prSet>
      <dgm:spPr/>
    </dgm:pt>
    <dgm:pt modelId="{B0E53A4B-66D0-4172-BBB5-A451B5773207}" type="pres">
      <dgm:prSet presAssocID="{820A4CD8-E0D1-45D5-AE88-C754EE51A4B6}" presName="sibTrans" presStyleLbl="sibTrans1D1" presStyleIdx="2" presStyleCnt="3"/>
      <dgm:spPr/>
    </dgm:pt>
    <dgm:pt modelId="{94165B99-A0CE-4400-A1E4-9ACEAD57377C}" type="pres">
      <dgm:prSet presAssocID="{820A4CD8-E0D1-45D5-AE88-C754EE51A4B6}" presName="connectorText" presStyleLbl="sibTrans1D1" presStyleIdx="2" presStyleCnt="3"/>
      <dgm:spPr/>
    </dgm:pt>
    <dgm:pt modelId="{5A694BCC-EB23-4622-96FF-1901E179D55E}" type="pres">
      <dgm:prSet presAssocID="{916D8C64-64CD-4004-8072-A42DFD73DEC9}" presName="node" presStyleLbl="node1" presStyleIdx="3" presStyleCnt="4">
        <dgm:presLayoutVars>
          <dgm:bulletEnabled val="1"/>
        </dgm:presLayoutVars>
      </dgm:prSet>
      <dgm:spPr/>
    </dgm:pt>
  </dgm:ptLst>
  <dgm:cxnLst>
    <dgm:cxn modelId="{8B3EDB16-B65E-4533-87AF-EBA0A4E076B6}" srcId="{26111B67-3B9C-41E7-AE59-E5B81B9677AC}" destId="{916D8C64-64CD-4004-8072-A42DFD73DEC9}" srcOrd="3" destOrd="0" parTransId="{F67ED4DD-1F5C-4BCB-BA5C-8BE14BB89EF9}" sibTransId="{6449D74B-CE3E-4DAB-BD50-AFA2BE5FE5AF}"/>
    <dgm:cxn modelId="{D34FC93C-A190-4DED-BDD1-4669F9DED99D}" type="presOf" srcId="{26111B67-3B9C-41E7-AE59-E5B81B9677AC}" destId="{39A902FA-B7FC-4D81-92B9-CEC21F8E5D09}" srcOrd="0" destOrd="0" presId="urn:microsoft.com/office/officeart/2005/8/layout/bProcess3"/>
    <dgm:cxn modelId="{3C5CA03E-FEFD-468B-9023-20DD395FF8CB}" type="presOf" srcId="{1559D1F0-005C-41DC-9D60-B0C1A0B95A91}" destId="{06E3AE99-A1A9-4740-B13D-99980B85EFCC}" srcOrd="0" destOrd="0" presId="urn:microsoft.com/office/officeart/2005/8/layout/bProcess3"/>
    <dgm:cxn modelId="{ECEFFA5B-01DC-4EB3-B91D-BF19B1BD4F71}" type="presOf" srcId="{916D8C64-64CD-4004-8072-A42DFD73DEC9}" destId="{5A694BCC-EB23-4622-96FF-1901E179D55E}" srcOrd="0" destOrd="0" presId="urn:microsoft.com/office/officeart/2005/8/layout/bProcess3"/>
    <dgm:cxn modelId="{9CCEAD44-DE25-442E-9EB7-FC593EE034D7}" type="presOf" srcId="{466D0408-D21D-4DEA-BEAA-16D33186AAEE}" destId="{4D03091C-291F-4F29-A1C8-A86BC75EC052}" srcOrd="1" destOrd="0" presId="urn:microsoft.com/office/officeart/2005/8/layout/bProcess3"/>
    <dgm:cxn modelId="{D8D2264E-C247-4408-A88C-BB5DE64440E2}" type="presOf" srcId="{FADFF0BD-C25F-4D83-AE6F-54BBBD743413}" destId="{62885D46-BCB9-4E23-9AD2-1CBD966037B6}" srcOrd="0" destOrd="0" presId="urn:microsoft.com/office/officeart/2005/8/layout/bProcess3"/>
    <dgm:cxn modelId="{D6C0F852-0636-4FCB-B803-42622DA74BE2}" type="presOf" srcId="{4968403A-6E88-4790-BDA8-9A6D94318494}" destId="{964EEBCC-013C-4116-964F-FC99E2B0BB7F}" srcOrd="1" destOrd="0" presId="urn:microsoft.com/office/officeart/2005/8/layout/bProcess3"/>
    <dgm:cxn modelId="{6B4B4D7D-92DB-449D-B8B7-5B82C36ED9F0}" type="presOf" srcId="{466D0408-D21D-4DEA-BEAA-16D33186AAEE}" destId="{555FA7DA-AF1E-4504-9E15-8BB81CFDB10B}" srcOrd="0" destOrd="0" presId="urn:microsoft.com/office/officeart/2005/8/layout/bProcess3"/>
    <dgm:cxn modelId="{0064DD9B-9FE1-4AC2-B788-9801EB6517A4}" srcId="{26111B67-3B9C-41E7-AE59-E5B81B9677AC}" destId="{8CFB7935-4E76-4353-A4C4-FAB782BCBF90}" srcOrd="2" destOrd="0" parTransId="{2D1CC2EB-9DDC-4D6A-B610-F2006B36BD3F}" sibTransId="{820A4CD8-E0D1-45D5-AE88-C754EE51A4B6}"/>
    <dgm:cxn modelId="{3E3B4EA3-6A53-4A07-BF84-5DFFB9E0EA89}" type="presOf" srcId="{4968403A-6E88-4790-BDA8-9A6D94318494}" destId="{083539FF-013D-4392-AB2E-CF5F6FDC9030}" srcOrd="0" destOrd="0" presId="urn:microsoft.com/office/officeart/2005/8/layout/bProcess3"/>
    <dgm:cxn modelId="{BE9DA6C8-DD90-4D67-8B42-924E1B343387}" srcId="{26111B67-3B9C-41E7-AE59-E5B81B9677AC}" destId="{1559D1F0-005C-41DC-9D60-B0C1A0B95A91}" srcOrd="0" destOrd="0" parTransId="{C9025730-DB3E-434B-B3F2-9AD761633039}" sibTransId="{466D0408-D21D-4DEA-BEAA-16D33186AAEE}"/>
    <dgm:cxn modelId="{301AAAEA-CD72-4838-A0EE-68BAF83579ED}" type="presOf" srcId="{820A4CD8-E0D1-45D5-AE88-C754EE51A4B6}" destId="{94165B99-A0CE-4400-A1E4-9ACEAD57377C}" srcOrd="1" destOrd="0" presId="urn:microsoft.com/office/officeart/2005/8/layout/bProcess3"/>
    <dgm:cxn modelId="{B738F7EE-34BC-4067-BAA7-66399A9B359C}" type="presOf" srcId="{8CFB7935-4E76-4353-A4C4-FAB782BCBF90}" destId="{4CDDFA85-B856-4FA0-BC46-1047D3F47D58}" srcOrd="0" destOrd="0" presId="urn:microsoft.com/office/officeart/2005/8/layout/bProcess3"/>
    <dgm:cxn modelId="{AE2986FC-BC12-4FD0-B541-5D4ABFCD1BE5}" type="presOf" srcId="{820A4CD8-E0D1-45D5-AE88-C754EE51A4B6}" destId="{B0E53A4B-66D0-4172-BBB5-A451B5773207}" srcOrd="0" destOrd="0" presId="urn:microsoft.com/office/officeart/2005/8/layout/bProcess3"/>
    <dgm:cxn modelId="{0FEB6FFE-6B1A-45A1-AAC1-3DCB7E4E179E}" srcId="{26111B67-3B9C-41E7-AE59-E5B81B9677AC}" destId="{FADFF0BD-C25F-4D83-AE6F-54BBBD743413}" srcOrd="1" destOrd="0" parTransId="{A444347E-886D-40E1-95C5-BAF3170A3CD2}" sibTransId="{4968403A-6E88-4790-BDA8-9A6D94318494}"/>
    <dgm:cxn modelId="{AB1341DB-3C00-4AEC-8A90-DB4304D4E09A}" type="presParOf" srcId="{39A902FA-B7FC-4D81-92B9-CEC21F8E5D09}" destId="{06E3AE99-A1A9-4740-B13D-99980B85EFCC}" srcOrd="0" destOrd="0" presId="urn:microsoft.com/office/officeart/2005/8/layout/bProcess3"/>
    <dgm:cxn modelId="{9638C9A3-52ED-4742-953C-384980D8F2C3}" type="presParOf" srcId="{39A902FA-B7FC-4D81-92B9-CEC21F8E5D09}" destId="{555FA7DA-AF1E-4504-9E15-8BB81CFDB10B}" srcOrd="1" destOrd="0" presId="urn:microsoft.com/office/officeart/2005/8/layout/bProcess3"/>
    <dgm:cxn modelId="{D506B374-3660-42B9-99B6-9B13C089499B}" type="presParOf" srcId="{555FA7DA-AF1E-4504-9E15-8BB81CFDB10B}" destId="{4D03091C-291F-4F29-A1C8-A86BC75EC052}" srcOrd="0" destOrd="0" presId="urn:microsoft.com/office/officeart/2005/8/layout/bProcess3"/>
    <dgm:cxn modelId="{6C1456CC-352E-45BC-859B-F42A860ACFF6}" type="presParOf" srcId="{39A902FA-B7FC-4D81-92B9-CEC21F8E5D09}" destId="{62885D46-BCB9-4E23-9AD2-1CBD966037B6}" srcOrd="2" destOrd="0" presId="urn:microsoft.com/office/officeart/2005/8/layout/bProcess3"/>
    <dgm:cxn modelId="{5B010BA8-8A9E-41DE-B36C-3A8C8F0CF139}" type="presParOf" srcId="{39A902FA-B7FC-4D81-92B9-CEC21F8E5D09}" destId="{083539FF-013D-4392-AB2E-CF5F6FDC9030}" srcOrd="3" destOrd="0" presId="urn:microsoft.com/office/officeart/2005/8/layout/bProcess3"/>
    <dgm:cxn modelId="{01BC85D5-4272-4BDA-848B-16C9DF91B62E}" type="presParOf" srcId="{083539FF-013D-4392-AB2E-CF5F6FDC9030}" destId="{964EEBCC-013C-4116-964F-FC99E2B0BB7F}" srcOrd="0" destOrd="0" presId="urn:microsoft.com/office/officeart/2005/8/layout/bProcess3"/>
    <dgm:cxn modelId="{EBBECCD7-CABC-4567-BD95-977CFC07E416}" type="presParOf" srcId="{39A902FA-B7FC-4D81-92B9-CEC21F8E5D09}" destId="{4CDDFA85-B856-4FA0-BC46-1047D3F47D58}" srcOrd="4" destOrd="0" presId="urn:microsoft.com/office/officeart/2005/8/layout/bProcess3"/>
    <dgm:cxn modelId="{7432CAB8-5FD4-4C6F-BF43-04A181BEC234}" type="presParOf" srcId="{39A902FA-B7FC-4D81-92B9-CEC21F8E5D09}" destId="{B0E53A4B-66D0-4172-BBB5-A451B5773207}" srcOrd="5" destOrd="0" presId="urn:microsoft.com/office/officeart/2005/8/layout/bProcess3"/>
    <dgm:cxn modelId="{63949CE7-5978-498E-8B13-50BADF58FC68}" type="presParOf" srcId="{B0E53A4B-66D0-4172-BBB5-A451B5773207}" destId="{94165B99-A0CE-4400-A1E4-9ACEAD57377C}" srcOrd="0" destOrd="0" presId="urn:microsoft.com/office/officeart/2005/8/layout/bProcess3"/>
    <dgm:cxn modelId="{8035E1E3-46A5-469D-9441-A06FBF5F2956}" type="presParOf" srcId="{39A902FA-B7FC-4D81-92B9-CEC21F8E5D09}" destId="{5A694BCC-EB23-4622-96FF-1901E179D55E}" srcOrd="6"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C0B25-1D0F-4782-AC81-D6F3982B01CD}">
      <dsp:nvSpPr>
        <dsp:cNvPr id="0" name=""/>
        <dsp:cNvSpPr/>
      </dsp:nvSpPr>
      <dsp:spPr>
        <a:xfrm>
          <a:off x="1572773" y="1133"/>
          <a:ext cx="894641" cy="8946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Prepare data to be searched</a:t>
          </a:r>
        </a:p>
      </dsp:txBody>
      <dsp:txXfrm>
        <a:off x="1703790" y="132150"/>
        <a:ext cx="632607" cy="632607"/>
      </dsp:txXfrm>
    </dsp:sp>
    <dsp:sp modelId="{322A1033-7471-4916-9041-1F0FAA1D5992}">
      <dsp:nvSpPr>
        <dsp:cNvPr id="0" name=""/>
        <dsp:cNvSpPr/>
      </dsp:nvSpPr>
      <dsp:spPr>
        <a:xfrm rot="2160000">
          <a:off x="2439116" y="688281"/>
          <a:ext cx="237729" cy="301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445926" y="727709"/>
        <a:ext cx="166410" cy="181165"/>
      </dsp:txXfrm>
    </dsp:sp>
    <dsp:sp modelId="{B5A1421B-DEC9-4A34-8C84-10D5DF666338}">
      <dsp:nvSpPr>
        <dsp:cNvPr id="0" name=""/>
        <dsp:cNvSpPr/>
      </dsp:nvSpPr>
      <dsp:spPr>
        <a:xfrm>
          <a:off x="2659435" y="790639"/>
          <a:ext cx="894641" cy="8946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Extract and preprocess data</a:t>
          </a:r>
        </a:p>
      </dsp:txBody>
      <dsp:txXfrm>
        <a:off x="2790452" y="921656"/>
        <a:ext cx="632607" cy="632607"/>
      </dsp:txXfrm>
    </dsp:sp>
    <dsp:sp modelId="{581E467C-F37D-4440-B1FE-568A17AE9D3E}">
      <dsp:nvSpPr>
        <dsp:cNvPr id="0" name=""/>
        <dsp:cNvSpPr/>
      </dsp:nvSpPr>
      <dsp:spPr>
        <a:xfrm rot="6480000">
          <a:off x="2782436" y="1719314"/>
          <a:ext cx="237729" cy="301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829115" y="1745788"/>
        <a:ext cx="166410" cy="181165"/>
      </dsp:txXfrm>
    </dsp:sp>
    <dsp:sp modelId="{89B9251F-3739-4F13-98B8-9D08E0167FAC}">
      <dsp:nvSpPr>
        <dsp:cNvPr id="0" name=""/>
        <dsp:cNvSpPr/>
      </dsp:nvSpPr>
      <dsp:spPr>
        <a:xfrm>
          <a:off x="2244367" y="2068087"/>
          <a:ext cx="894641" cy="8946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Define Schema</a:t>
          </a:r>
        </a:p>
      </dsp:txBody>
      <dsp:txXfrm>
        <a:off x="2375384" y="2199104"/>
        <a:ext cx="632607" cy="632607"/>
      </dsp:txXfrm>
    </dsp:sp>
    <dsp:sp modelId="{3E3E47D0-CE93-4A83-A24E-8E6612AE3B71}">
      <dsp:nvSpPr>
        <dsp:cNvPr id="0" name=""/>
        <dsp:cNvSpPr/>
      </dsp:nvSpPr>
      <dsp:spPr>
        <a:xfrm rot="10800000">
          <a:off x="1907957" y="2364437"/>
          <a:ext cx="237729" cy="301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979276" y="2424825"/>
        <a:ext cx="166410" cy="181165"/>
      </dsp:txXfrm>
    </dsp:sp>
    <dsp:sp modelId="{A574AED1-B44A-4331-AB00-8D5F60BCA465}">
      <dsp:nvSpPr>
        <dsp:cNvPr id="0" name=""/>
        <dsp:cNvSpPr/>
      </dsp:nvSpPr>
      <dsp:spPr>
        <a:xfrm>
          <a:off x="901179" y="2068087"/>
          <a:ext cx="894641" cy="8946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Build Index</a:t>
          </a:r>
        </a:p>
      </dsp:txBody>
      <dsp:txXfrm>
        <a:off x="1032196" y="2199104"/>
        <a:ext cx="632607" cy="632607"/>
      </dsp:txXfrm>
    </dsp:sp>
    <dsp:sp modelId="{C453E5DC-123B-4D7D-8D3F-7382178799BF}">
      <dsp:nvSpPr>
        <dsp:cNvPr id="0" name=""/>
        <dsp:cNvSpPr/>
      </dsp:nvSpPr>
      <dsp:spPr>
        <a:xfrm rot="15120000">
          <a:off x="1024180" y="1732112"/>
          <a:ext cx="237729" cy="301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070859" y="1826414"/>
        <a:ext cx="166410" cy="181165"/>
      </dsp:txXfrm>
    </dsp:sp>
    <dsp:sp modelId="{420B9590-E386-42F8-96C8-DC05BDFFD50B}">
      <dsp:nvSpPr>
        <dsp:cNvPr id="0" name=""/>
        <dsp:cNvSpPr/>
      </dsp:nvSpPr>
      <dsp:spPr>
        <a:xfrm>
          <a:off x="486111" y="790639"/>
          <a:ext cx="894641" cy="8946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Update Index as needed</a:t>
          </a:r>
        </a:p>
      </dsp:txBody>
      <dsp:txXfrm>
        <a:off x="617128" y="921656"/>
        <a:ext cx="632607" cy="632607"/>
      </dsp:txXfrm>
    </dsp:sp>
    <dsp:sp modelId="{8938CF96-4E1D-401D-9764-54F6BB29E600}">
      <dsp:nvSpPr>
        <dsp:cNvPr id="0" name=""/>
        <dsp:cNvSpPr/>
      </dsp:nvSpPr>
      <dsp:spPr>
        <a:xfrm rot="19440000">
          <a:off x="1352454" y="696191"/>
          <a:ext cx="237729" cy="301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359264" y="777539"/>
        <a:ext cx="166410" cy="181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FA7DA-AF1E-4504-9E15-8BB81CFDB10B}">
      <dsp:nvSpPr>
        <dsp:cNvPr id="0" name=""/>
        <dsp:cNvSpPr/>
      </dsp:nvSpPr>
      <dsp:spPr>
        <a:xfrm>
          <a:off x="1097623" y="253458"/>
          <a:ext cx="198059" cy="91440"/>
        </a:xfrm>
        <a:custGeom>
          <a:avLst/>
          <a:gdLst/>
          <a:ahLst/>
          <a:cxnLst/>
          <a:rect l="0" t="0" r="0" b="0"/>
          <a:pathLst>
            <a:path>
              <a:moveTo>
                <a:pt x="0" y="45720"/>
              </a:moveTo>
              <a:lnTo>
                <a:pt x="19805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90936" y="298035"/>
        <a:ext cx="11432" cy="2286"/>
      </dsp:txXfrm>
    </dsp:sp>
    <dsp:sp modelId="{06E3AE99-A1A9-4740-B13D-99980B85EFCC}">
      <dsp:nvSpPr>
        <dsp:cNvPr id="0" name=""/>
        <dsp:cNvSpPr/>
      </dsp:nvSpPr>
      <dsp:spPr>
        <a:xfrm>
          <a:off x="105251" y="927"/>
          <a:ext cx="994171" cy="5965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API</a:t>
          </a:r>
        </a:p>
      </dsp:txBody>
      <dsp:txXfrm>
        <a:off x="105251" y="927"/>
        <a:ext cx="994171" cy="596503"/>
      </dsp:txXfrm>
    </dsp:sp>
    <dsp:sp modelId="{2188E1FF-3BE9-40A0-9DA1-57C27D13EF0E}">
      <dsp:nvSpPr>
        <dsp:cNvPr id="0" name=""/>
        <dsp:cNvSpPr/>
      </dsp:nvSpPr>
      <dsp:spPr>
        <a:xfrm>
          <a:off x="2320454" y="253458"/>
          <a:ext cx="198059" cy="91440"/>
        </a:xfrm>
        <a:custGeom>
          <a:avLst/>
          <a:gdLst/>
          <a:ahLst/>
          <a:cxnLst/>
          <a:rect l="0" t="0" r="0" b="0"/>
          <a:pathLst>
            <a:path>
              <a:moveTo>
                <a:pt x="0" y="45720"/>
              </a:moveTo>
              <a:lnTo>
                <a:pt x="19805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3767" y="298035"/>
        <a:ext cx="11432" cy="2286"/>
      </dsp:txXfrm>
    </dsp:sp>
    <dsp:sp modelId="{EC94B89F-C71D-40F0-9780-A1EEAEA89181}">
      <dsp:nvSpPr>
        <dsp:cNvPr id="0" name=""/>
        <dsp:cNvSpPr/>
      </dsp:nvSpPr>
      <dsp:spPr>
        <a:xfrm>
          <a:off x="1328082" y="927"/>
          <a:ext cx="994171" cy="5965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What Programing language? </a:t>
          </a:r>
        </a:p>
      </dsp:txBody>
      <dsp:txXfrm>
        <a:off x="1328082" y="927"/>
        <a:ext cx="994171" cy="596503"/>
      </dsp:txXfrm>
    </dsp:sp>
    <dsp:sp modelId="{083539FF-013D-4392-AB2E-CF5F6FDC9030}">
      <dsp:nvSpPr>
        <dsp:cNvPr id="0" name=""/>
        <dsp:cNvSpPr/>
      </dsp:nvSpPr>
      <dsp:spPr>
        <a:xfrm>
          <a:off x="3543285" y="253458"/>
          <a:ext cx="198059" cy="91440"/>
        </a:xfrm>
        <a:custGeom>
          <a:avLst/>
          <a:gdLst/>
          <a:ahLst/>
          <a:cxnLst/>
          <a:rect l="0" t="0" r="0" b="0"/>
          <a:pathLst>
            <a:path>
              <a:moveTo>
                <a:pt x="0" y="45720"/>
              </a:moveTo>
              <a:lnTo>
                <a:pt x="19805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6599" y="298035"/>
        <a:ext cx="11432" cy="2286"/>
      </dsp:txXfrm>
    </dsp:sp>
    <dsp:sp modelId="{62885D46-BCB9-4E23-9AD2-1CBD966037B6}">
      <dsp:nvSpPr>
        <dsp:cNvPr id="0" name=""/>
        <dsp:cNvSpPr/>
      </dsp:nvSpPr>
      <dsp:spPr>
        <a:xfrm>
          <a:off x="2550914" y="927"/>
          <a:ext cx="994171" cy="5965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Obtain Elasticsearch Client</a:t>
          </a:r>
        </a:p>
      </dsp:txBody>
      <dsp:txXfrm>
        <a:off x="2550914" y="927"/>
        <a:ext cx="994171" cy="596503"/>
      </dsp:txXfrm>
    </dsp:sp>
    <dsp:sp modelId="{B0E53A4B-66D0-4172-BBB5-A451B5773207}">
      <dsp:nvSpPr>
        <dsp:cNvPr id="0" name=""/>
        <dsp:cNvSpPr/>
      </dsp:nvSpPr>
      <dsp:spPr>
        <a:xfrm>
          <a:off x="4766117" y="253458"/>
          <a:ext cx="198059" cy="91440"/>
        </a:xfrm>
        <a:custGeom>
          <a:avLst/>
          <a:gdLst/>
          <a:ahLst/>
          <a:cxnLst/>
          <a:rect l="0" t="0" r="0" b="0"/>
          <a:pathLst>
            <a:path>
              <a:moveTo>
                <a:pt x="0" y="45720"/>
              </a:moveTo>
              <a:lnTo>
                <a:pt x="19805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59430" y="298035"/>
        <a:ext cx="11432" cy="2286"/>
      </dsp:txXfrm>
    </dsp:sp>
    <dsp:sp modelId="{4CDDFA85-B856-4FA0-BC46-1047D3F47D58}">
      <dsp:nvSpPr>
        <dsp:cNvPr id="0" name=""/>
        <dsp:cNvSpPr/>
      </dsp:nvSpPr>
      <dsp:spPr>
        <a:xfrm>
          <a:off x="3773745" y="927"/>
          <a:ext cx="994171" cy="596503"/>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Define Schema Model</a:t>
          </a:r>
        </a:p>
      </dsp:txBody>
      <dsp:txXfrm>
        <a:off x="3773745" y="927"/>
        <a:ext cx="994171" cy="596503"/>
      </dsp:txXfrm>
    </dsp:sp>
    <dsp:sp modelId="{76969A3F-042D-4767-82D1-C4923D426EEC}">
      <dsp:nvSpPr>
        <dsp:cNvPr id="0" name=""/>
        <dsp:cNvSpPr/>
      </dsp:nvSpPr>
      <dsp:spPr>
        <a:xfrm>
          <a:off x="602337" y="595630"/>
          <a:ext cx="4891325" cy="198059"/>
        </a:xfrm>
        <a:custGeom>
          <a:avLst/>
          <a:gdLst/>
          <a:ahLst/>
          <a:cxnLst/>
          <a:rect l="0" t="0" r="0" b="0"/>
          <a:pathLst>
            <a:path>
              <a:moveTo>
                <a:pt x="4891325" y="0"/>
              </a:moveTo>
              <a:lnTo>
                <a:pt x="4891325" y="116129"/>
              </a:lnTo>
              <a:lnTo>
                <a:pt x="0" y="116129"/>
              </a:lnTo>
              <a:lnTo>
                <a:pt x="0" y="19805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25583" y="693516"/>
        <a:ext cx="244833" cy="2286"/>
      </dsp:txXfrm>
    </dsp:sp>
    <dsp:sp modelId="{BBD1B801-E677-4560-A983-EC88C0036953}">
      <dsp:nvSpPr>
        <dsp:cNvPr id="0" name=""/>
        <dsp:cNvSpPr/>
      </dsp:nvSpPr>
      <dsp:spPr>
        <a:xfrm>
          <a:off x="4996576" y="927"/>
          <a:ext cx="994171" cy="596503"/>
        </a:xfrm>
        <a:prstGeom prst="rect">
          <a:avLst/>
        </a:prstGeom>
        <a:solidFill>
          <a:srgbClr val="67CF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Maintain Index</a:t>
          </a:r>
        </a:p>
      </dsp:txBody>
      <dsp:txXfrm>
        <a:off x="4996576" y="927"/>
        <a:ext cx="994171" cy="596503"/>
      </dsp:txXfrm>
    </dsp:sp>
    <dsp:sp modelId="{12B6C89A-FC69-49C3-B3BB-12721033195E}">
      <dsp:nvSpPr>
        <dsp:cNvPr id="0" name=""/>
        <dsp:cNvSpPr/>
      </dsp:nvSpPr>
      <dsp:spPr>
        <a:xfrm>
          <a:off x="1097623" y="1078621"/>
          <a:ext cx="198059" cy="91440"/>
        </a:xfrm>
        <a:custGeom>
          <a:avLst/>
          <a:gdLst/>
          <a:ahLst/>
          <a:cxnLst/>
          <a:rect l="0" t="0" r="0" b="0"/>
          <a:pathLst>
            <a:path>
              <a:moveTo>
                <a:pt x="0" y="45720"/>
              </a:moveTo>
              <a:lnTo>
                <a:pt x="19805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90936" y="1123198"/>
        <a:ext cx="11432" cy="2286"/>
      </dsp:txXfrm>
    </dsp:sp>
    <dsp:sp modelId="{7AB8DD8A-491E-4F0C-A594-A6016502E7CA}">
      <dsp:nvSpPr>
        <dsp:cNvPr id="0" name=""/>
        <dsp:cNvSpPr/>
      </dsp:nvSpPr>
      <dsp:spPr>
        <a:xfrm>
          <a:off x="105251" y="826089"/>
          <a:ext cx="994171" cy="5965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Define </a:t>
          </a:r>
          <a:r>
            <a:rPr lang="en-US" sz="1000" kern="1200" dirty="0"/>
            <a:t>APIs</a:t>
          </a:r>
        </a:p>
      </dsp:txBody>
      <dsp:txXfrm>
        <a:off x="105251" y="826089"/>
        <a:ext cx="994171" cy="596503"/>
      </dsp:txXfrm>
    </dsp:sp>
    <dsp:sp modelId="{DB9B4B8E-AF2E-46F1-ACF3-F706B30F1CF2}">
      <dsp:nvSpPr>
        <dsp:cNvPr id="0" name=""/>
        <dsp:cNvSpPr/>
      </dsp:nvSpPr>
      <dsp:spPr>
        <a:xfrm>
          <a:off x="2320454" y="1078621"/>
          <a:ext cx="198059" cy="91440"/>
        </a:xfrm>
        <a:custGeom>
          <a:avLst/>
          <a:gdLst/>
          <a:ahLst/>
          <a:cxnLst/>
          <a:rect l="0" t="0" r="0" b="0"/>
          <a:pathLst>
            <a:path>
              <a:moveTo>
                <a:pt x="0" y="45720"/>
              </a:moveTo>
              <a:lnTo>
                <a:pt x="19805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3767" y="1123198"/>
        <a:ext cx="11432" cy="2286"/>
      </dsp:txXfrm>
    </dsp:sp>
    <dsp:sp modelId="{15988F85-A17C-448B-AA0E-C7A38E160A1B}">
      <dsp:nvSpPr>
        <dsp:cNvPr id="0" name=""/>
        <dsp:cNvSpPr/>
      </dsp:nvSpPr>
      <dsp:spPr>
        <a:xfrm>
          <a:off x="1328082" y="826089"/>
          <a:ext cx="994171" cy="596503"/>
        </a:xfrm>
        <a:prstGeom prst="rect">
          <a:avLst/>
        </a:prstGeom>
        <a:solidFill>
          <a:srgbClr val="67CF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Implement Query</a:t>
          </a:r>
        </a:p>
      </dsp:txBody>
      <dsp:txXfrm>
        <a:off x="1328082" y="826089"/>
        <a:ext cx="994171" cy="596503"/>
      </dsp:txXfrm>
    </dsp:sp>
    <dsp:sp modelId="{DD7536B7-6F39-4E57-AEC5-91B9E8D1A2A7}">
      <dsp:nvSpPr>
        <dsp:cNvPr id="0" name=""/>
        <dsp:cNvSpPr/>
      </dsp:nvSpPr>
      <dsp:spPr>
        <a:xfrm>
          <a:off x="2550914" y="826089"/>
          <a:ext cx="994171" cy="5965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Transform Result</a:t>
          </a:r>
        </a:p>
      </dsp:txBody>
      <dsp:txXfrm>
        <a:off x="2550914" y="826089"/>
        <a:ext cx="994171" cy="596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FA7DA-AF1E-4504-9E15-8BB81CFDB10B}">
      <dsp:nvSpPr>
        <dsp:cNvPr id="0" name=""/>
        <dsp:cNvSpPr/>
      </dsp:nvSpPr>
      <dsp:spPr>
        <a:xfrm>
          <a:off x="1298682" y="666040"/>
          <a:ext cx="268231" cy="91440"/>
        </a:xfrm>
        <a:custGeom>
          <a:avLst/>
          <a:gdLst/>
          <a:ahLst/>
          <a:cxnLst/>
          <a:rect l="0" t="0" r="0" b="0"/>
          <a:pathLst>
            <a:path>
              <a:moveTo>
                <a:pt x="0" y="45720"/>
              </a:moveTo>
              <a:lnTo>
                <a:pt x="26823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25327" y="710265"/>
        <a:ext cx="14941" cy="2988"/>
      </dsp:txXfrm>
    </dsp:sp>
    <dsp:sp modelId="{06E3AE99-A1A9-4740-B13D-99980B85EFCC}">
      <dsp:nvSpPr>
        <dsp:cNvPr id="0" name=""/>
        <dsp:cNvSpPr/>
      </dsp:nvSpPr>
      <dsp:spPr>
        <a:xfrm>
          <a:off x="1212" y="321979"/>
          <a:ext cx="1299269" cy="779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UI </a:t>
          </a:r>
        </a:p>
      </dsp:txBody>
      <dsp:txXfrm>
        <a:off x="1212" y="321979"/>
        <a:ext cx="1299269" cy="779561"/>
      </dsp:txXfrm>
    </dsp:sp>
    <dsp:sp modelId="{083539FF-013D-4392-AB2E-CF5F6FDC9030}">
      <dsp:nvSpPr>
        <dsp:cNvPr id="0" name=""/>
        <dsp:cNvSpPr/>
      </dsp:nvSpPr>
      <dsp:spPr>
        <a:xfrm>
          <a:off x="2896784" y="666040"/>
          <a:ext cx="268231" cy="91440"/>
        </a:xfrm>
        <a:custGeom>
          <a:avLst/>
          <a:gdLst/>
          <a:ahLst/>
          <a:cxnLst/>
          <a:rect l="0" t="0" r="0" b="0"/>
          <a:pathLst>
            <a:path>
              <a:moveTo>
                <a:pt x="0" y="45720"/>
              </a:moveTo>
              <a:lnTo>
                <a:pt x="26823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3429" y="710265"/>
        <a:ext cx="14941" cy="2988"/>
      </dsp:txXfrm>
    </dsp:sp>
    <dsp:sp modelId="{62885D46-BCB9-4E23-9AD2-1CBD966037B6}">
      <dsp:nvSpPr>
        <dsp:cNvPr id="0" name=""/>
        <dsp:cNvSpPr/>
      </dsp:nvSpPr>
      <dsp:spPr>
        <a:xfrm>
          <a:off x="1599314" y="321979"/>
          <a:ext cx="1299269" cy="779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Design Search UI</a:t>
          </a:r>
        </a:p>
      </dsp:txBody>
      <dsp:txXfrm>
        <a:off x="1599314" y="321979"/>
        <a:ext cx="1299269" cy="779561"/>
      </dsp:txXfrm>
    </dsp:sp>
    <dsp:sp modelId="{B0E53A4B-66D0-4172-BBB5-A451B5773207}">
      <dsp:nvSpPr>
        <dsp:cNvPr id="0" name=""/>
        <dsp:cNvSpPr/>
      </dsp:nvSpPr>
      <dsp:spPr>
        <a:xfrm>
          <a:off x="4494885" y="666040"/>
          <a:ext cx="268231" cy="91440"/>
        </a:xfrm>
        <a:custGeom>
          <a:avLst/>
          <a:gdLst/>
          <a:ahLst/>
          <a:cxnLst/>
          <a:rect l="0" t="0" r="0" b="0"/>
          <a:pathLst>
            <a:path>
              <a:moveTo>
                <a:pt x="0" y="45720"/>
              </a:moveTo>
              <a:lnTo>
                <a:pt x="26823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21530" y="710265"/>
        <a:ext cx="14941" cy="2988"/>
      </dsp:txXfrm>
    </dsp:sp>
    <dsp:sp modelId="{4CDDFA85-B856-4FA0-BC46-1047D3F47D58}">
      <dsp:nvSpPr>
        <dsp:cNvPr id="0" name=""/>
        <dsp:cNvSpPr/>
      </dsp:nvSpPr>
      <dsp:spPr>
        <a:xfrm>
          <a:off x="3197415" y="321979"/>
          <a:ext cx="1299269" cy="779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Invoke API</a:t>
          </a:r>
        </a:p>
      </dsp:txBody>
      <dsp:txXfrm>
        <a:off x="3197415" y="321979"/>
        <a:ext cx="1299269" cy="779561"/>
      </dsp:txXfrm>
    </dsp:sp>
    <dsp:sp modelId="{5A694BCC-EB23-4622-96FF-1901E179D55E}">
      <dsp:nvSpPr>
        <dsp:cNvPr id="0" name=""/>
        <dsp:cNvSpPr/>
      </dsp:nvSpPr>
      <dsp:spPr>
        <a:xfrm>
          <a:off x="4795517" y="321979"/>
          <a:ext cx="1299269" cy="779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Show Result</a:t>
          </a:r>
        </a:p>
      </dsp:txBody>
      <dsp:txXfrm>
        <a:off x="4795517" y="321979"/>
        <a:ext cx="1299269" cy="77956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284FC-2837-4B4C-B1E5-CA003E328D69}"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97EBF-E0CE-7345-82A1-EA0793E76788}" type="slidenum">
              <a:rPr lang="en-US" smtClean="0"/>
              <a:t>‹#›</a:t>
            </a:fld>
            <a:endParaRPr lang="en-US"/>
          </a:p>
        </p:txBody>
      </p:sp>
    </p:spTree>
    <p:extLst>
      <p:ext uri="{BB962C8B-B14F-4D97-AF65-F5344CB8AC3E}">
        <p14:creationId xmlns:p14="http://schemas.microsoft.com/office/powerpoint/2010/main" val="102669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77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292080" y="51470"/>
            <a:ext cx="3851920" cy="4823743"/>
          </a:xfrm>
        </p:spPr>
        <p:txBody>
          <a:bodyPr/>
          <a:lstStyle/>
          <a:p>
            <a:r>
              <a:rPr lang="en-US"/>
              <a:t>Click icon to add picture</a:t>
            </a:r>
            <a:endParaRPr lang="es-SV"/>
          </a:p>
        </p:txBody>
      </p:sp>
      <p:sp>
        <p:nvSpPr>
          <p:cNvPr id="4" name="Text Placeholder 3">
            <a:extLst>
              <a:ext uri="{FF2B5EF4-FFF2-40B4-BE49-F238E27FC236}">
                <a16:creationId xmlns:a16="http://schemas.microsoft.com/office/drawing/2014/main" id="{3E57E2BF-E97E-4159-8270-6BBC942C2436}"/>
              </a:ext>
            </a:extLst>
          </p:cNvPr>
          <p:cNvSpPr>
            <a:spLocks noGrp="1"/>
          </p:cNvSpPr>
          <p:nvPr>
            <p:ph type="body" sz="quarter" idx="11"/>
          </p:nvPr>
        </p:nvSpPr>
        <p:spPr>
          <a:xfrm>
            <a:off x="467544" y="1131590"/>
            <a:ext cx="4248150" cy="3528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AB43DB6-8B70-4EAD-BE9B-19B77EE20C9C}"/>
              </a:ext>
            </a:extLst>
          </p:cNvPr>
          <p:cNvSpPr>
            <a:spLocks noGrp="1"/>
          </p:cNvSpPr>
          <p:nvPr>
            <p:ph type="title"/>
          </p:nvPr>
        </p:nvSpPr>
        <p:spPr>
          <a:xfrm>
            <a:off x="457200" y="205979"/>
            <a:ext cx="4258494" cy="857250"/>
          </a:xfrm>
        </p:spPr>
        <p:txBody>
          <a:bodyPr/>
          <a:lstStyle/>
          <a:p>
            <a:r>
              <a:rPr lang="en-US"/>
              <a:t>Click to edit Master title style</a:t>
            </a:r>
            <a:endParaRPr lang="en-US" dirty="0"/>
          </a:p>
        </p:txBody>
      </p:sp>
    </p:spTree>
    <p:extLst>
      <p:ext uri="{BB962C8B-B14F-4D97-AF65-F5344CB8AC3E}">
        <p14:creationId xmlns:p14="http://schemas.microsoft.com/office/powerpoint/2010/main" val="93401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08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16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003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oub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3777615"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2"/>
          </p:nvPr>
        </p:nvSpPr>
        <p:spPr>
          <a:xfrm>
            <a:off x="4577716" y="1318022"/>
            <a:ext cx="3937635" cy="3399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355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Doub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3777615"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2"/>
          </p:nvPr>
        </p:nvSpPr>
        <p:spPr>
          <a:xfrm>
            <a:off x="4577716" y="1318022"/>
            <a:ext cx="3937635" cy="3399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30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628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557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9568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193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745232" y="843161"/>
            <a:ext cx="6059016" cy="85725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a:lvl1pPr>
          </a:lstStyle>
          <a:p>
            <a:r>
              <a:rPr lang="es-SV" sz="4800" dirty="0" err="1">
                <a:solidFill>
                  <a:srgbClr val="0070C0"/>
                </a:solidFill>
                <a:latin typeface="Helvetica" pitchFamily="50" charset="0"/>
              </a:rPr>
              <a:t>Welcome</a:t>
            </a:r>
            <a:r>
              <a:rPr lang="es-SV" sz="4800" dirty="0">
                <a:solidFill>
                  <a:srgbClr val="0070C0"/>
                </a:solidFill>
                <a:latin typeface="Helvetica" pitchFamily="50" charset="0"/>
              </a:rPr>
              <a:t> </a:t>
            </a:r>
            <a:r>
              <a:rPr lang="es-SV" sz="4800" dirty="0" err="1">
                <a:solidFill>
                  <a:srgbClr val="0070C0"/>
                </a:solidFill>
                <a:latin typeface="Helvetica" pitchFamily="50" charset="0"/>
              </a:rPr>
              <a:t>Message</a:t>
            </a:r>
            <a:endParaRPr lang="es-SV" dirty="0"/>
          </a:p>
        </p:txBody>
      </p:sp>
      <p:sp>
        <p:nvSpPr>
          <p:cNvPr id="11" name="Text Placeholder 10"/>
          <p:cNvSpPr>
            <a:spLocks noGrp="1"/>
          </p:cNvSpPr>
          <p:nvPr>
            <p:ph type="body" sz="quarter" idx="10" hasCustomPrompt="1"/>
          </p:nvPr>
        </p:nvSpPr>
        <p:spPr>
          <a:xfrm>
            <a:off x="756345" y="2211313"/>
            <a:ext cx="4175695" cy="1800597"/>
          </a:xfrm>
        </p:spPr>
        <p:txBody>
          <a:bodyPr/>
          <a:lstStyle>
            <a:lvl1pPr marL="0" indent="0" algn="just">
              <a:buNone/>
              <a:defRPr sz="3200"/>
            </a:lvl1pPr>
          </a:lstStyle>
          <a:p>
            <a:pPr lvl="0"/>
            <a:r>
              <a:rPr lang="en-US" sz="1800" dirty="0">
                <a:solidFill>
                  <a:srgbClr val="0070C0"/>
                </a:solidFill>
                <a:latin typeface="Helvetica LT Std Cond" pitchFamily="34" charset="0"/>
              </a:rPr>
              <a:t>Lorem Ipsum is simply dummy text of the printing and typesetting industry. Lorem Ipsum has been the industry's standard dummy text ever since the 1500s, when an unknown printer took a galley of type and scrambled it to make a type specimen book.</a:t>
            </a:r>
            <a:endParaRPr lang="es-SV" dirty="0"/>
          </a:p>
        </p:txBody>
      </p:sp>
    </p:spTree>
    <p:extLst>
      <p:ext uri="{BB962C8B-B14F-4D97-AF65-F5344CB8AC3E}">
        <p14:creationId xmlns:p14="http://schemas.microsoft.com/office/powerpoint/2010/main" val="1829455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029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392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998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25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700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5534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529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2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0093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74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99592" y="1635646"/>
            <a:ext cx="1656184" cy="1655762"/>
          </a:xfrm>
          <a:prstGeom prst="ellipse">
            <a:avLst/>
          </a:prstGeom>
          <a:solidFill>
            <a:schemeClr val="bg1">
              <a:lumMod val="65000"/>
            </a:schemeClr>
          </a:solidFill>
        </p:spPr>
        <p:txBody>
          <a:bodyPr>
            <a:normAutofit/>
          </a:bodyPr>
          <a:lstStyle>
            <a:lvl1pPr marL="0" indent="0" algn="ctr">
              <a:buNone/>
              <a:defRPr sz="2000">
                <a:solidFill>
                  <a:schemeClr val="tx1">
                    <a:lumMod val="50000"/>
                    <a:lumOff val="50000"/>
                  </a:schemeClr>
                </a:solidFill>
                <a:latin typeface="Helvetica" pitchFamily="50" charset="0"/>
              </a:defRPr>
            </a:lvl1pPr>
          </a:lstStyle>
          <a:p>
            <a:r>
              <a:rPr lang="en-US"/>
              <a:t>Click icon to add picture</a:t>
            </a:r>
            <a:endParaRPr lang="es-SV" dirty="0"/>
          </a:p>
        </p:txBody>
      </p:sp>
      <p:sp>
        <p:nvSpPr>
          <p:cNvPr id="10" name="Picture Placeholder 8"/>
          <p:cNvSpPr>
            <a:spLocks noGrp="1"/>
          </p:cNvSpPr>
          <p:nvPr>
            <p:ph type="pic" sz="quarter" idx="11"/>
          </p:nvPr>
        </p:nvSpPr>
        <p:spPr>
          <a:xfrm>
            <a:off x="2946648" y="1635646"/>
            <a:ext cx="1656184" cy="1655762"/>
          </a:xfrm>
          <a:prstGeom prst="ellipse">
            <a:avLst/>
          </a:prstGeom>
          <a:solidFill>
            <a:schemeClr val="bg1">
              <a:lumMod val="65000"/>
            </a:schemeClr>
          </a:solidFill>
        </p:spPr>
        <p:txBody>
          <a:bodyPr>
            <a:normAutofit/>
          </a:bodyPr>
          <a:lstStyle>
            <a:lvl1pPr marL="0" indent="0" algn="ctr">
              <a:buNone/>
              <a:defRPr sz="2000">
                <a:solidFill>
                  <a:schemeClr val="tx1">
                    <a:lumMod val="50000"/>
                    <a:lumOff val="50000"/>
                  </a:schemeClr>
                </a:solidFill>
                <a:latin typeface="Helvetica" pitchFamily="50" charset="0"/>
              </a:defRPr>
            </a:lvl1pPr>
          </a:lstStyle>
          <a:p>
            <a:r>
              <a:rPr lang="en-US"/>
              <a:t>Click icon to add picture</a:t>
            </a:r>
            <a:endParaRPr lang="es-SV" dirty="0"/>
          </a:p>
        </p:txBody>
      </p:sp>
      <p:sp>
        <p:nvSpPr>
          <p:cNvPr id="11" name="Picture Placeholder 8"/>
          <p:cNvSpPr>
            <a:spLocks noGrp="1"/>
          </p:cNvSpPr>
          <p:nvPr>
            <p:ph type="pic" sz="quarter" idx="12"/>
          </p:nvPr>
        </p:nvSpPr>
        <p:spPr>
          <a:xfrm>
            <a:off x="5004048" y="1635646"/>
            <a:ext cx="1656184" cy="1655762"/>
          </a:xfrm>
          <a:prstGeom prst="ellipse">
            <a:avLst/>
          </a:prstGeom>
          <a:solidFill>
            <a:schemeClr val="bg1">
              <a:lumMod val="65000"/>
            </a:schemeClr>
          </a:solidFill>
        </p:spPr>
        <p:txBody>
          <a:bodyPr>
            <a:normAutofit/>
          </a:bodyPr>
          <a:lstStyle>
            <a:lvl1pPr marL="0" indent="0" algn="ctr">
              <a:buNone/>
              <a:defRPr sz="2000">
                <a:solidFill>
                  <a:schemeClr val="tx1">
                    <a:lumMod val="50000"/>
                    <a:lumOff val="50000"/>
                  </a:schemeClr>
                </a:solidFill>
                <a:latin typeface="Helvetica" pitchFamily="50" charset="0"/>
              </a:defRPr>
            </a:lvl1pPr>
          </a:lstStyle>
          <a:p>
            <a:r>
              <a:rPr lang="en-US"/>
              <a:t>Click icon to add picture</a:t>
            </a:r>
            <a:endParaRPr lang="es-SV" dirty="0"/>
          </a:p>
        </p:txBody>
      </p:sp>
      <p:sp>
        <p:nvSpPr>
          <p:cNvPr id="12" name="Picture Placeholder 8"/>
          <p:cNvSpPr>
            <a:spLocks noGrp="1"/>
          </p:cNvSpPr>
          <p:nvPr>
            <p:ph type="pic" sz="quarter" idx="13"/>
          </p:nvPr>
        </p:nvSpPr>
        <p:spPr>
          <a:xfrm>
            <a:off x="7092280" y="1635646"/>
            <a:ext cx="1656184" cy="1655762"/>
          </a:xfrm>
          <a:prstGeom prst="ellipse">
            <a:avLst/>
          </a:prstGeom>
          <a:solidFill>
            <a:schemeClr val="bg1">
              <a:lumMod val="65000"/>
            </a:schemeClr>
          </a:solidFill>
        </p:spPr>
        <p:txBody>
          <a:bodyPr>
            <a:normAutofit/>
          </a:bodyPr>
          <a:lstStyle>
            <a:lvl1pPr marL="0" indent="0" algn="ctr">
              <a:buNone/>
              <a:defRPr sz="2000">
                <a:solidFill>
                  <a:schemeClr val="tx1">
                    <a:lumMod val="50000"/>
                    <a:lumOff val="50000"/>
                  </a:schemeClr>
                </a:solidFill>
                <a:latin typeface="Helvetica" pitchFamily="50" charset="0"/>
              </a:defRPr>
            </a:lvl1pPr>
          </a:lstStyle>
          <a:p>
            <a:r>
              <a:rPr lang="en-US"/>
              <a:t>Click icon to add picture</a:t>
            </a:r>
            <a:endParaRPr lang="es-SV" dirty="0"/>
          </a:p>
        </p:txBody>
      </p:sp>
      <p:sp>
        <p:nvSpPr>
          <p:cNvPr id="13" name="Text Placeholder 10"/>
          <p:cNvSpPr>
            <a:spLocks noGrp="1"/>
          </p:cNvSpPr>
          <p:nvPr>
            <p:ph type="body" sz="quarter" idx="14" hasCustomPrompt="1"/>
          </p:nvPr>
        </p:nvSpPr>
        <p:spPr>
          <a:xfrm>
            <a:off x="1043608" y="3507855"/>
            <a:ext cx="1295375" cy="720080"/>
          </a:xfrm>
        </p:spPr>
        <p:txBody>
          <a:bodyPr>
            <a:normAutofit/>
          </a:bodyPr>
          <a:lstStyle>
            <a:lvl1pPr marL="0" indent="0" algn="ctr">
              <a:buNone/>
              <a:defRPr sz="1400" baseline="0">
                <a:solidFill>
                  <a:srgbClr val="0070C0"/>
                </a:solidFill>
                <a:latin typeface="Helvetica" pitchFamily="50" charset="0"/>
              </a:defRPr>
            </a:lvl1pPr>
          </a:lstStyle>
          <a:p>
            <a:pPr lvl="0"/>
            <a:r>
              <a:rPr lang="es-SV" dirty="0" err="1"/>
              <a:t>Joe</a:t>
            </a:r>
            <a:r>
              <a:rPr lang="es-SV" dirty="0"/>
              <a:t> </a:t>
            </a:r>
            <a:r>
              <a:rPr lang="es-SV" dirty="0" err="1"/>
              <a:t>Doe</a:t>
            </a:r>
            <a:endParaRPr lang="es-SV" dirty="0"/>
          </a:p>
          <a:p>
            <a:pPr lvl="0"/>
            <a:r>
              <a:rPr lang="es-SV" dirty="0"/>
              <a:t>Manager</a:t>
            </a:r>
          </a:p>
        </p:txBody>
      </p:sp>
      <p:sp>
        <p:nvSpPr>
          <p:cNvPr id="14" name="Text Placeholder 10"/>
          <p:cNvSpPr>
            <a:spLocks noGrp="1"/>
          </p:cNvSpPr>
          <p:nvPr>
            <p:ph type="body" sz="quarter" idx="15" hasCustomPrompt="1"/>
          </p:nvPr>
        </p:nvSpPr>
        <p:spPr>
          <a:xfrm>
            <a:off x="3127052" y="3507854"/>
            <a:ext cx="1295375" cy="720080"/>
          </a:xfrm>
        </p:spPr>
        <p:txBody>
          <a:bodyPr>
            <a:noAutofit/>
          </a:bodyPr>
          <a:lstStyle>
            <a:lvl1pPr marL="0" indent="0" algn="ctr">
              <a:buNone/>
              <a:defRPr sz="1400" baseline="0">
                <a:solidFill>
                  <a:srgbClr val="0070C0"/>
                </a:solidFill>
                <a:latin typeface="Helvetica" pitchFamily="50" charset="0"/>
              </a:defRPr>
            </a:lvl1pPr>
          </a:lstStyle>
          <a:p>
            <a:pPr lvl="0"/>
            <a:r>
              <a:rPr lang="es-SV" dirty="0" err="1"/>
              <a:t>Joe</a:t>
            </a:r>
            <a:r>
              <a:rPr lang="es-SV" dirty="0"/>
              <a:t> </a:t>
            </a:r>
            <a:r>
              <a:rPr lang="es-SV" dirty="0" err="1"/>
              <a:t>Doe</a:t>
            </a:r>
            <a:endParaRPr lang="es-SV" dirty="0"/>
          </a:p>
          <a:p>
            <a:pPr lvl="0"/>
            <a:r>
              <a:rPr lang="es-SV" dirty="0"/>
              <a:t>Manager</a:t>
            </a:r>
          </a:p>
        </p:txBody>
      </p:sp>
      <p:sp>
        <p:nvSpPr>
          <p:cNvPr id="15" name="Text Placeholder 10"/>
          <p:cNvSpPr>
            <a:spLocks noGrp="1"/>
          </p:cNvSpPr>
          <p:nvPr>
            <p:ph type="body" sz="quarter" idx="16" hasCustomPrompt="1"/>
          </p:nvPr>
        </p:nvSpPr>
        <p:spPr>
          <a:xfrm>
            <a:off x="5148064" y="3507855"/>
            <a:ext cx="1295375" cy="720080"/>
          </a:xfrm>
        </p:spPr>
        <p:txBody>
          <a:bodyPr>
            <a:noAutofit/>
          </a:bodyPr>
          <a:lstStyle>
            <a:lvl1pPr marL="0" indent="0" algn="ctr">
              <a:buNone/>
              <a:defRPr sz="1400" baseline="0">
                <a:solidFill>
                  <a:srgbClr val="0070C0"/>
                </a:solidFill>
                <a:latin typeface="Helvetica" pitchFamily="50" charset="0"/>
              </a:defRPr>
            </a:lvl1pPr>
          </a:lstStyle>
          <a:p>
            <a:pPr lvl="0"/>
            <a:r>
              <a:rPr lang="es-SV" dirty="0" err="1"/>
              <a:t>Joe</a:t>
            </a:r>
            <a:r>
              <a:rPr lang="es-SV" dirty="0"/>
              <a:t> </a:t>
            </a:r>
            <a:r>
              <a:rPr lang="es-SV" dirty="0" err="1"/>
              <a:t>Doe</a:t>
            </a:r>
            <a:endParaRPr lang="es-SV" dirty="0"/>
          </a:p>
          <a:p>
            <a:pPr lvl="0"/>
            <a:r>
              <a:rPr lang="es-SV" dirty="0"/>
              <a:t>Manager</a:t>
            </a:r>
          </a:p>
        </p:txBody>
      </p:sp>
      <p:sp>
        <p:nvSpPr>
          <p:cNvPr id="16" name="Text Placeholder 10"/>
          <p:cNvSpPr>
            <a:spLocks noGrp="1"/>
          </p:cNvSpPr>
          <p:nvPr>
            <p:ph type="body" sz="quarter" idx="17" hasCustomPrompt="1"/>
          </p:nvPr>
        </p:nvSpPr>
        <p:spPr>
          <a:xfrm>
            <a:off x="7308304" y="3507854"/>
            <a:ext cx="1295375" cy="720080"/>
          </a:xfrm>
        </p:spPr>
        <p:txBody>
          <a:bodyPr>
            <a:noAutofit/>
          </a:bodyPr>
          <a:lstStyle>
            <a:lvl1pPr marL="0" indent="0" algn="ctr">
              <a:buNone/>
              <a:defRPr sz="1400" baseline="0">
                <a:solidFill>
                  <a:srgbClr val="0070C0"/>
                </a:solidFill>
                <a:latin typeface="Helvetica" pitchFamily="50" charset="0"/>
              </a:defRPr>
            </a:lvl1pPr>
          </a:lstStyle>
          <a:p>
            <a:pPr lvl="0"/>
            <a:r>
              <a:rPr lang="es-SV" dirty="0" err="1"/>
              <a:t>Joe</a:t>
            </a:r>
            <a:r>
              <a:rPr lang="es-SV" dirty="0"/>
              <a:t> </a:t>
            </a:r>
            <a:r>
              <a:rPr lang="es-SV" dirty="0" err="1"/>
              <a:t>Doe</a:t>
            </a:r>
            <a:endParaRPr lang="es-SV" dirty="0"/>
          </a:p>
          <a:p>
            <a:pPr lvl="0"/>
            <a:r>
              <a:rPr lang="es-SV" dirty="0"/>
              <a:t>Manager</a:t>
            </a:r>
          </a:p>
        </p:txBody>
      </p:sp>
    </p:spTree>
    <p:extLst>
      <p:ext uri="{BB962C8B-B14F-4D97-AF65-F5344CB8AC3E}">
        <p14:creationId xmlns:p14="http://schemas.microsoft.com/office/powerpoint/2010/main" val="225175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745232" y="843161"/>
            <a:ext cx="6059016" cy="85725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a:lvl1pPr>
          </a:lstStyle>
          <a:p>
            <a:r>
              <a:rPr lang="es-SV" sz="4800" dirty="0" err="1">
                <a:solidFill>
                  <a:srgbClr val="0070C0"/>
                </a:solidFill>
                <a:latin typeface="Helvetica" pitchFamily="50" charset="0"/>
              </a:rPr>
              <a:t>Welcome</a:t>
            </a:r>
            <a:r>
              <a:rPr lang="es-SV" sz="4800" dirty="0">
                <a:solidFill>
                  <a:srgbClr val="0070C0"/>
                </a:solidFill>
                <a:latin typeface="Helvetica" pitchFamily="50" charset="0"/>
              </a:rPr>
              <a:t> </a:t>
            </a:r>
            <a:r>
              <a:rPr lang="es-SV" sz="4800" dirty="0" err="1">
                <a:solidFill>
                  <a:srgbClr val="0070C0"/>
                </a:solidFill>
                <a:latin typeface="Helvetica" pitchFamily="50" charset="0"/>
              </a:rPr>
              <a:t>Message</a:t>
            </a:r>
            <a:endParaRPr lang="es-SV" dirty="0"/>
          </a:p>
        </p:txBody>
      </p:sp>
      <p:sp>
        <p:nvSpPr>
          <p:cNvPr id="11" name="Text Placeholder 10"/>
          <p:cNvSpPr>
            <a:spLocks noGrp="1"/>
          </p:cNvSpPr>
          <p:nvPr>
            <p:ph type="body" sz="quarter" idx="10" hasCustomPrompt="1"/>
          </p:nvPr>
        </p:nvSpPr>
        <p:spPr>
          <a:xfrm>
            <a:off x="756345" y="2211313"/>
            <a:ext cx="4175695" cy="1800597"/>
          </a:xfrm>
        </p:spPr>
        <p:txBody>
          <a:bodyPr/>
          <a:lstStyle>
            <a:lvl1pPr marL="0" indent="0" algn="just">
              <a:buNone/>
              <a:defRPr sz="3200"/>
            </a:lvl1pPr>
          </a:lstStyle>
          <a:p>
            <a:pPr lvl="0"/>
            <a:r>
              <a:rPr lang="en-US" sz="1800" dirty="0">
                <a:solidFill>
                  <a:srgbClr val="0070C0"/>
                </a:solidFill>
                <a:latin typeface="Helvetica LT Std Cond" pitchFamily="34" charset="0"/>
              </a:rPr>
              <a:t>Lorem Ipsum is simply dummy text of the printing and typesetting industry. Lorem Ipsum has been the industry's standard dummy text ever since the 1500s, when an unknown printer took a galley of type and scrambled it to make a type specimen book.</a:t>
            </a:r>
            <a:endParaRPr lang="es-SV" dirty="0"/>
          </a:p>
        </p:txBody>
      </p:sp>
    </p:spTree>
    <p:extLst>
      <p:ext uri="{BB962C8B-B14F-4D97-AF65-F5344CB8AC3E}">
        <p14:creationId xmlns:p14="http://schemas.microsoft.com/office/powerpoint/2010/main" val="308956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Doub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SV"/>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Tree>
    <p:extLst>
      <p:ext uri="{BB962C8B-B14F-4D97-AF65-F5344CB8AC3E}">
        <p14:creationId xmlns:p14="http://schemas.microsoft.com/office/powerpoint/2010/main" val="257526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SV"/>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814724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Tree>
    <p:extLst>
      <p:ext uri="{BB962C8B-B14F-4D97-AF65-F5344CB8AC3E}">
        <p14:creationId xmlns:p14="http://schemas.microsoft.com/office/powerpoint/2010/main" val="370999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1821-59AA-400E-9130-AC33C4FA54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294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67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1470"/>
            <a:ext cx="3851920" cy="4823743"/>
          </a:xfrm>
        </p:spPr>
        <p:txBody>
          <a:bodyPr/>
          <a:lstStyle/>
          <a:p>
            <a:r>
              <a:rPr lang="en-US"/>
              <a:t>Click icon to add picture</a:t>
            </a:r>
            <a:endParaRPr lang="es-SV"/>
          </a:p>
        </p:txBody>
      </p:sp>
      <p:sp>
        <p:nvSpPr>
          <p:cNvPr id="4" name="Text Placeholder 3">
            <a:extLst>
              <a:ext uri="{FF2B5EF4-FFF2-40B4-BE49-F238E27FC236}">
                <a16:creationId xmlns:a16="http://schemas.microsoft.com/office/drawing/2014/main" id="{3E57E2BF-E97E-4159-8270-6BBC942C2436}"/>
              </a:ext>
            </a:extLst>
          </p:cNvPr>
          <p:cNvSpPr>
            <a:spLocks noGrp="1"/>
          </p:cNvSpPr>
          <p:nvPr>
            <p:ph type="body" sz="quarter" idx="11"/>
          </p:nvPr>
        </p:nvSpPr>
        <p:spPr>
          <a:xfrm>
            <a:off x="4067944" y="915566"/>
            <a:ext cx="4248150" cy="381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64A6B373-4C7A-49F4-B946-661D0671A12B}"/>
              </a:ext>
            </a:extLst>
          </p:cNvPr>
          <p:cNvSpPr>
            <a:spLocks noGrp="1"/>
          </p:cNvSpPr>
          <p:nvPr>
            <p:ph type="title" hasCustomPrompt="1"/>
          </p:nvPr>
        </p:nvSpPr>
        <p:spPr>
          <a:xfrm>
            <a:off x="4067944" y="205979"/>
            <a:ext cx="4618856" cy="709587"/>
          </a:xfrm>
        </p:spPr>
        <p:txBody>
          <a:bodyPr/>
          <a:lstStyle>
            <a:lvl1pPr>
              <a:defRPr/>
            </a:lvl1pPr>
          </a:lstStyle>
          <a:p>
            <a:r>
              <a:rPr lang="en-US" dirty="0"/>
              <a:t>Click to edit Title</a:t>
            </a:r>
          </a:p>
        </p:txBody>
      </p:sp>
    </p:spTree>
    <p:extLst>
      <p:ext uri="{BB962C8B-B14F-4D97-AF65-F5344CB8AC3E}">
        <p14:creationId xmlns:p14="http://schemas.microsoft.com/office/powerpoint/2010/main" val="107403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s-SV"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dirty="0"/>
          </a:p>
        </p:txBody>
      </p:sp>
      <p:pic>
        <p:nvPicPr>
          <p:cNvPr id="1026" name="Picture 2" descr="C:\Users\sari\Desktop\CA2E - Conference Template - John Rhodes-18.png"/>
          <p:cNvPicPr>
            <a:picLocks noChangeAspect="1" noChangeArrowheads="1"/>
          </p:cNvPicPr>
          <p:nvPr userDrawn="1"/>
        </p:nvPicPr>
        <p:blipFill>
          <a:blip r:embed="rId30"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0" y="4693864"/>
            <a:ext cx="9144000" cy="449636"/>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userDrawn="1"/>
        </p:nvSpPr>
        <p:spPr>
          <a:xfrm>
            <a:off x="8623300" y="4812506"/>
            <a:ext cx="457200" cy="273844"/>
          </a:xfrm>
          <a:prstGeom prst="rect">
            <a:avLst/>
          </a:prstGeom>
        </p:spPr>
        <p:txBody>
          <a:bodyPr/>
          <a:ls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B940AC-8159-44BE-A11C-382E34B892FD}" type="slidenum">
              <a:rPr lang="es-SV" sz="1400" smtClean="0">
                <a:solidFill>
                  <a:schemeClr val="bg1"/>
                </a:solidFill>
                <a:latin typeface="Helvetica" pitchFamily="50" charset="0"/>
              </a:rPr>
              <a:pPr/>
              <a:t>‹#›</a:t>
            </a:fld>
            <a:endParaRPr lang="es-SV" sz="1400" dirty="0">
              <a:solidFill>
                <a:schemeClr val="bg1"/>
              </a:solidFill>
              <a:latin typeface="Helvetica" pitchFamily="50" charset="0"/>
            </a:endParaRPr>
          </a:p>
        </p:txBody>
      </p:sp>
      <p:sp>
        <p:nvSpPr>
          <p:cNvPr id="7" name="TextBox 6">
            <a:extLst>
              <a:ext uri="{FF2B5EF4-FFF2-40B4-BE49-F238E27FC236}">
                <a16:creationId xmlns:a16="http://schemas.microsoft.com/office/drawing/2014/main" id="{CA71B82C-1456-4441-BBD8-05778335B557}"/>
              </a:ext>
            </a:extLst>
          </p:cNvPr>
          <p:cNvSpPr txBox="1"/>
          <p:nvPr userDrawn="1"/>
        </p:nvSpPr>
        <p:spPr>
          <a:xfrm>
            <a:off x="0" y="4897279"/>
            <a:ext cx="8610600" cy="246221"/>
          </a:xfrm>
          <a:prstGeom prst="rect">
            <a:avLst/>
          </a:prstGeom>
          <a:solidFill>
            <a:srgbClr val="4B1B1B"/>
          </a:solidFill>
        </p:spPr>
        <p:txBody>
          <a:bodyPr wrap="square" rtlCol="0">
            <a:spAutoFit/>
          </a:bodyPr>
          <a:lstStyle/>
          <a:p>
            <a:pPr algn="r"/>
            <a:r>
              <a:rPr lang="en-US" sz="1000" dirty="0">
                <a:solidFill>
                  <a:schemeClr val="accent2">
                    <a:lumMod val="60000"/>
                    <a:lumOff val="40000"/>
                  </a:schemeClr>
                </a:solidFill>
              </a:rPr>
              <a:t>13</a:t>
            </a:r>
            <a:r>
              <a:rPr lang="en-US" sz="1000" baseline="30000" dirty="0">
                <a:solidFill>
                  <a:schemeClr val="accent2">
                    <a:lumMod val="60000"/>
                    <a:lumOff val="40000"/>
                  </a:schemeClr>
                </a:solidFill>
              </a:rPr>
              <a:t>th</a:t>
            </a:r>
            <a:r>
              <a:rPr lang="en-US" sz="1000" dirty="0">
                <a:solidFill>
                  <a:schemeClr val="accent2">
                    <a:lumMod val="60000"/>
                    <a:lumOff val="40000"/>
                  </a:schemeClr>
                </a:solidFill>
              </a:rPr>
              <a:t> CA 2E/CA PLEX WORLDWIDE DEVELOPER CONFERENCE</a:t>
            </a:r>
          </a:p>
        </p:txBody>
      </p:sp>
    </p:spTree>
    <p:extLst>
      <p:ext uri="{BB962C8B-B14F-4D97-AF65-F5344CB8AC3E}">
        <p14:creationId xmlns:p14="http://schemas.microsoft.com/office/powerpoint/2010/main" val="31904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6" r:id="rId4"/>
    <p:sldLayoutId id="2147483653" r:id="rId5"/>
    <p:sldLayoutId id="2147483663" r:id="rId6"/>
    <p:sldLayoutId id="2147483665" r:id="rId7"/>
    <p:sldLayoutId id="2147483652" r:id="rId8"/>
    <p:sldLayoutId id="2147483658" r:id="rId9"/>
    <p:sldLayoutId id="2147483664" r:id="rId10"/>
    <p:sldLayoutId id="2147483662" r:id="rId11"/>
    <p:sldLayoutId id="2147483670" r:id="rId12"/>
    <p:sldLayoutId id="2147483671" r:id="rId13"/>
    <p:sldLayoutId id="2147483672" r:id="rId14"/>
    <p:sldLayoutId id="2147483673" r:id="rId15"/>
    <p:sldLayoutId id="2147483675" r:id="rId16"/>
    <p:sldLayoutId id="2147483676" r:id="rId17"/>
    <p:sldLayoutId id="2147483677" r:id="rId18"/>
    <p:sldLayoutId id="2147483678" r:id="rId19"/>
    <p:sldLayoutId id="2147483679" r:id="rId20"/>
    <p:sldLayoutId id="2147483680" r:id="rId21"/>
    <p:sldLayoutId id="2147483681" r:id="rId22"/>
    <p:sldLayoutId id="2147483684" r:id="rId23"/>
    <p:sldLayoutId id="2147483688" r:id="rId24"/>
    <p:sldLayoutId id="2147483689" r:id="rId25"/>
    <p:sldLayoutId id="2147483698" r:id="rId26"/>
    <p:sldLayoutId id="2147483699" r:id="rId27"/>
    <p:sldLayoutId id="2147483703" r:id="rId2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veloxsoftech.com/blog/benefits-of-using-elasticsearch/"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openclipart.org/detail/130963/gs_text" TargetMode="Externa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openclipart.org/detail/130963/gs_text" TargetMode="Externa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hyperlink" Target="https://www.elastic.co/guide/en/elasticsearch/client/index.html" TargetMode="External"/><Relationship Id="rId2" Type="http://schemas.openxmlformats.org/officeDocument/2006/relationships/hyperlink" Target="https://www.elastic.co/" TargetMode="External"/><Relationship Id="rId1" Type="http://schemas.openxmlformats.org/officeDocument/2006/relationships/slideLayout" Target="../slideLayouts/slideLayout6.xml"/><Relationship Id="rId5" Type="http://schemas.openxmlformats.org/officeDocument/2006/relationships/hyperlink" Target="https://www.elastic.co/kibana/" TargetMode="External"/><Relationship Id="rId4" Type="http://schemas.openxmlformats.org/officeDocument/2006/relationships/hyperlink" Target="https://www.elastic.co/guide/en/elasticsearch/reference/current/rest-apis.html"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47.xml.rels><?xml version="1.0" encoding="UTF-8" standalone="yes"?>
<Relationships xmlns="http://schemas.openxmlformats.org/package/2006/relationships"><Relationship Id="rId2" Type="http://schemas.openxmlformats.org/officeDocument/2006/relationships/hyperlink" Target="https://www.elastic.co/guide/en/elasticsearch/reference/current/install-elasticsearch.html"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domainpictures.net/en/view-image.php?image=222826&amp;picture=book" TargetMode="External"/><Relationship Id="rId7" Type="http://schemas.openxmlformats.org/officeDocument/2006/relationships/hyperlink" Target="https://en.wikipedia.org/wiki/File:Old-world-map.jpg" TargetMode="External"/><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hyperlink" Target="https://www.publicdomainpictures.net/en/view-image.php?image=1841&amp;picture=old-book" TargetMode="Externa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freepngimg.com/png/7847-folder-png-image" TargetMode="External"/><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https://openclipart.org/detail/68413/database-by-buggi" TargetMode="Externa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228600" y="1195266"/>
            <a:ext cx="5410200" cy="52348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SV" sz="2800" dirty="0">
              <a:solidFill>
                <a:schemeClr val="bg1">
                  <a:lumMod val="85000"/>
                </a:schemeClr>
              </a:solidFill>
              <a:latin typeface="Helvetica LT Std Cond" pitchFamily="34" charset="0"/>
            </a:endParaRPr>
          </a:p>
          <a:p>
            <a:endParaRPr lang="es-SV" dirty="0"/>
          </a:p>
        </p:txBody>
      </p:sp>
      <p:sp>
        <p:nvSpPr>
          <p:cNvPr id="5" name="Title 1"/>
          <p:cNvSpPr txBox="1">
            <a:spLocks/>
          </p:cNvSpPr>
          <p:nvPr/>
        </p:nvSpPr>
        <p:spPr>
          <a:xfrm>
            <a:off x="228600" y="199918"/>
            <a:ext cx="7772400" cy="74777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dirty="0" err="1">
                <a:solidFill>
                  <a:schemeClr val="bg1"/>
                </a:solidFill>
                <a:latin typeface="Helvetica" pitchFamily="50" charset="0"/>
              </a:rPr>
              <a:t>Document</a:t>
            </a:r>
            <a:r>
              <a:rPr lang="es-SV" sz="4800" dirty="0">
                <a:solidFill>
                  <a:schemeClr val="bg1"/>
                </a:solidFill>
                <a:latin typeface="Helvetica" pitchFamily="50" charset="0"/>
              </a:rPr>
              <a:t> </a:t>
            </a:r>
            <a:r>
              <a:rPr lang="es-SV" sz="4800" dirty="0" err="1">
                <a:solidFill>
                  <a:schemeClr val="bg1"/>
                </a:solidFill>
                <a:latin typeface="Helvetica" pitchFamily="50" charset="0"/>
              </a:rPr>
              <a:t>Search</a:t>
            </a:r>
            <a:r>
              <a:rPr lang="es-SV" sz="4800" dirty="0">
                <a:solidFill>
                  <a:schemeClr val="bg1"/>
                </a:solidFill>
                <a:latin typeface="Helvetica" pitchFamily="50" charset="0"/>
              </a:rPr>
              <a:t> </a:t>
            </a:r>
            <a:endParaRPr lang="es-SV" dirty="0"/>
          </a:p>
        </p:txBody>
      </p:sp>
      <p:pic>
        <p:nvPicPr>
          <p:cNvPr id="7" name="Picture 7" descr="C:\Users\sari\Desktop\logo-headline_2x.png"/>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r="32544"/>
          <a:stretch/>
        </p:blipFill>
        <p:spPr bwMode="auto">
          <a:xfrm>
            <a:off x="2870416" y="4074410"/>
            <a:ext cx="891337" cy="2213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s://plex2e.com/conference/wp-content/uploads/2015/02/CMF_logo_color-1.png"/>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1453475" y="2876550"/>
            <a:ext cx="2031014" cy="7978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Logo&#10;&#10;Description automatically generated">
            <a:extLst>
              <a:ext uri="{FF2B5EF4-FFF2-40B4-BE49-F238E27FC236}">
                <a16:creationId xmlns:a16="http://schemas.microsoft.com/office/drawing/2014/main" id="{B555ED42-9B35-CC47-9D76-CB0A968C7D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5407" y="2947256"/>
            <a:ext cx="1073186" cy="715457"/>
          </a:xfrm>
          <a:prstGeom prst="rect">
            <a:avLst/>
          </a:prstGeom>
        </p:spPr>
      </p:pic>
      <p:pic>
        <p:nvPicPr>
          <p:cNvPr id="36" name="Picture 35" descr="Logo, company name&#10;&#10;Description automatically generated">
            <a:extLst>
              <a:ext uri="{FF2B5EF4-FFF2-40B4-BE49-F238E27FC236}">
                <a16:creationId xmlns:a16="http://schemas.microsoft.com/office/drawing/2014/main" id="{1FE9C544-FC3D-F244-AE66-8DA21BCA73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4931" y="3910291"/>
            <a:ext cx="474137" cy="592671"/>
          </a:xfrm>
          <a:prstGeom prst="rect">
            <a:avLst/>
          </a:prstGeom>
        </p:spPr>
      </p:pic>
      <p:pic>
        <p:nvPicPr>
          <p:cNvPr id="3" name="Picture 2" descr="Logo&#10;&#10;Description automatically generated">
            <a:extLst>
              <a:ext uri="{FF2B5EF4-FFF2-40B4-BE49-F238E27FC236}">
                <a16:creationId xmlns:a16="http://schemas.microsoft.com/office/drawing/2014/main" id="{70FAAFDC-E60E-5C4A-B02D-4FFBE47642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7811" y="394418"/>
            <a:ext cx="1831490" cy="1144681"/>
          </a:xfrm>
          <a:prstGeom prst="rect">
            <a:avLst/>
          </a:prstGeom>
        </p:spPr>
      </p:pic>
      <p:pic>
        <p:nvPicPr>
          <p:cNvPr id="15" name="Picture 14" descr="A black and white sign&#10;&#10;Description automatically generated with low confidence">
            <a:extLst>
              <a:ext uri="{FF2B5EF4-FFF2-40B4-BE49-F238E27FC236}">
                <a16:creationId xmlns:a16="http://schemas.microsoft.com/office/drawing/2014/main" id="{25F1E0F7-2A9E-D0B8-6421-3DB1DD05A7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1200" y="3147186"/>
            <a:ext cx="1600200" cy="315595"/>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4B82E711-8DAE-DEC1-4459-DB9013F36A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44426" y="4036211"/>
            <a:ext cx="1015185" cy="297788"/>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F3EDEBBF-CF05-011D-BC10-CC6877FF67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6495" y="4001093"/>
            <a:ext cx="1320744" cy="368024"/>
          </a:xfrm>
          <a:prstGeom prst="rect">
            <a:avLst/>
          </a:prstGeom>
        </p:spPr>
      </p:pic>
      <p:pic>
        <p:nvPicPr>
          <p:cNvPr id="22" name="Picture 21" descr="Text&#10;&#10;Description automatically generated">
            <a:extLst>
              <a:ext uri="{FF2B5EF4-FFF2-40B4-BE49-F238E27FC236}">
                <a16:creationId xmlns:a16="http://schemas.microsoft.com/office/drawing/2014/main" id="{857EC594-03C2-3FC7-69A7-76304E6175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94969" y="4036211"/>
            <a:ext cx="767887" cy="286331"/>
          </a:xfrm>
          <a:prstGeom prst="rect">
            <a:avLst/>
          </a:prstGeom>
        </p:spPr>
      </p:pic>
    </p:spTree>
    <p:extLst>
      <p:ext uri="{BB962C8B-B14F-4D97-AF65-F5344CB8AC3E}">
        <p14:creationId xmlns:p14="http://schemas.microsoft.com/office/powerpoint/2010/main" val="75668429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0956-8EC0-5BF1-9E9B-262831414C3B}"/>
              </a:ext>
            </a:extLst>
          </p:cNvPr>
          <p:cNvSpPr>
            <a:spLocks noGrp="1"/>
          </p:cNvSpPr>
          <p:nvPr>
            <p:ph type="title"/>
          </p:nvPr>
        </p:nvSpPr>
        <p:spPr/>
        <p:txBody>
          <a:bodyPr/>
          <a:lstStyle/>
          <a:p>
            <a:r>
              <a:rPr lang="en-US" dirty="0"/>
              <a:t>Structured vs. Unstructured</a:t>
            </a:r>
          </a:p>
        </p:txBody>
      </p:sp>
      <p:sp>
        <p:nvSpPr>
          <p:cNvPr id="3" name="Text Placeholder 2">
            <a:extLst>
              <a:ext uri="{FF2B5EF4-FFF2-40B4-BE49-F238E27FC236}">
                <a16:creationId xmlns:a16="http://schemas.microsoft.com/office/drawing/2014/main" id="{476FC13F-5595-4965-2DF5-83CAC0BAF1D2}"/>
              </a:ext>
            </a:extLst>
          </p:cNvPr>
          <p:cNvSpPr>
            <a:spLocks noGrp="1"/>
          </p:cNvSpPr>
          <p:nvPr>
            <p:ph type="body" idx="1"/>
          </p:nvPr>
        </p:nvSpPr>
        <p:spPr/>
        <p:txBody>
          <a:bodyPr/>
          <a:lstStyle/>
          <a:p>
            <a:r>
              <a:rPr lang="en-US" dirty="0"/>
              <a:t>Structured data</a:t>
            </a:r>
          </a:p>
        </p:txBody>
      </p:sp>
      <p:sp>
        <p:nvSpPr>
          <p:cNvPr id="4" name="Content Placeholder 3">
            <a:extLst>
              <a:ext uri="{FF2B5EF4-FFF2-40B4-BE49-F238E27FC236}">
                <a16:creationId xmlns:a16="http://schemas.microsoft.com/office/drawing/2014/main" id="{55D10B31-5EE6-FD67-C2C8-E15AF0470AC9}"/>
              </a:ext>
            </a:extLst>
          </p:cNvPr>
          <p:cNvSpPr>
            <a:spLocks noGrp="1"/>
          </p:cNvSpPr>
          <p:nvPr>
            <p:ph sz="half" idx="2"/>
          </p:nvPr>
        </p:nvSpPr>
        <p:spPr/>
        <p:txBody>
          <a:bodyPr/>
          <a:lstStyle/>
          <a:p>
            <a:r>
              <a:rPr lang="en-US" dirty="0"/>
              <a:t>database</a:t>
            </a:r>
          </a:p>
          <a:p>
            <a:r>
              <a:rPr lang="en-US" dirty="0"/>
              <a:t>folder and file</a:t>
            </a:r>
          </a:p>
          <a:p>
            <a:endParaRPr lang="en-US" dirty="0"/>
          </a:p>
        </p:txBody>
      </p:sp>
      <p:sp>
        <p:nvSpPr>
          <p:cNvPr id="5" name="Text Placeholder 4">
            <a:extLst>
              <a:ext uri="{FF2B5EF4-FFF2-40B4-BE49-F238E27FC236}">
                <a16:creationId xmlns:a16="http://schemas.microsoft.com/office/drawing/2014/main" id="{26093E00-6171-1955-42C1-7A4EA69C0F06}"/>
              </a:ext>
            </a:extLst>
          </p:cNvPr>
          <p:cNvSpPr>
            <a:spLocks noGrp="1"/>
          </p:cNvSpPr>
          <p:nvPr>
            <p:ph type="body" sz="quarter" idx="3"/>
          </p:nvPr>
        </p:nvSpPr>
        <p:spPr/>
        <p:txBody>
          <a:bodyPr/>
          <a:lstStyle/>
          <a:p>
            <a:r>
              <a:rPr lang="en-US" dirty="0"/>
              <a:t>Unstructured data</a:t>
            </a:r>
          </a:p>
        </p:txBody>
      </p:sp>
      <p:sp>
        <p:nvSpPr>
          <p:cNvPr id="6" name="Content Placeholder 5">
            <a:extLst>
              <a:ext uri="{FF2B5EF4-FFF2-40B4-BE49-F238E27FC236}">
                <a16:creationId xmlns:a16="http://schemas.microsoft.com/office/drawing/2014/main" id="{2242CA98-334D-6D1F-D656-E9755681EB3E}"/>
              </a:ext>
            </a:extLst>
          </p:cNvPr>
          <p:cNvSpPr>
            <a:spLocks noGrp="1"/>
          </p:cNvSpPr>
          <p:nvPr>
            <p:ph sz="quarter" idx="4"/>
          </p:nvPr>
        </p:nvSpPr>
        <p:spPr/>
        <p:txBody>
          <a:bodyPr/>
          <a:lstStyle/>
          <a:p>
            <a:r>
              <a:rPr lang="en-US" dirty="0"/>
              <a:t>text data</a:t>
            </a:r>
          </a:p>
          <a:p>
            <a:pPr lvl="1"/>
            <a:r>
              <a:rPr lang="en-US" dirty="0"/>
              <a:t>indexed search</a:t>
            </a:r>
          </a:p>
          <a:p>
            <a:pPr lvl="1"/>
            <a:r>
              <a:rPr lang="en-US" dirty="0"/>
              <a:t>AI/DL: </a:t>
            </a:r>
            <a:r>
              <a:rPr lang="en-US" dirty="0" err="1"/>
              <a:t>ChatGPT</a:t>
            </a:r>
            <a:endParaRPr lang="en-US" dirty="0"/>
          </a:p>
          <a:p>
            <a:r>
              <a:rPr lang="en-US" dirty="0"/>
              <a:t>binary Data</a:t>
            </a:r>
          </a:p>
          <a:p>
            <a:pPr lvl="1"/>
            <a:r>
              <a:rPr lang="en-US" dirty="0"/>
              <a:t>Image recognition</a:t>
            </a:r>
          </a:p>
          <a:p>
            <a:endParaRPr lang="en-US" dirty="0"/>
          </a:p>
        </p:txBody>
      </p:sp>
    </p:spTree>
    <p:extLst>
      <p:ext uri="{BB962C8B-B14F-4D97-AF65-F5344CB8AC3E}">
        <p14:creationId xmlns:p14="http://schemas.microsoft.com/office/powerpoint/2010/main" val="340604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B49FC5-18BD-BE4C-F863-A9058D088DDF}"/>
              </a:ext>
            </a:extLst>
          </p:cNvPr>
          <p:cNvSpPr>
            <a:spLocks noGrp="1"/>
          </p:cNvSpPr>
          <p:nvPr>
            <p:ph type="title"/>
          </p:nvPr>
        </p:nvSpPr>
        <p:spPr/>
        <p:txBody>
          <a:bodyPr/>
          <a:lstStyle/>
          <a:p>
            <a:r>
              <a:rPr lang="en-US" dirty="0"/>
              <a:t>Structured vs. Unstructured</a:t>
            </a:r>
          </a:p>
        </p:txBody>
      </p:sp>
      <p:sp>
        <p:nvSpPr>
          <p:cNvPr id="8" name="Text Placeholder 7">
            <a:extLst>
              <a:ext uri="{FF2B5EF4-FFF2-40B4-BE49-F238E27FC236}">
                <a16:creationId xmlns:a16="http://schemas.microsoft.com/office/drawing/2014/main" id="{A0E8E873-8D0B-EAAD-4419-FEE3AA69294D}"/>
              </a:ext>
            </a:extLst>
          </p:cNvPr>
          <p:cNvSpPr>
            <a:spLocks noGrp="1"/>
          </p:cNvSpPr>
          <p:nvPr>
            <p:ph type="body" idx="1"/>
          </p:nvPr>
        </p:nvSpPr>
        <p:spPr/>
        <p:txBody>
          <a:bodyPr/>
          <a:lstStyle/>
          <a:p>
            <a:r>
              <a:rPr lang="en-US" dirty="0"/>
              <a:t>Real world</a:t>
            </a:r>
          </a:p>
        </p:txBody>
      </p:sp>
      <p:sp>
        <p:nvSpPr>
          <p:cNvPr id="9" name="Content Placeholder 8">
            <a:extLst>
              <a:ext uri="{FF2B5EF4-FFF2-40B4-BE49-F238E27FC236}">
                <a16:creationId xmlns:a16="http://schemas.microsoft.com/office/drawing/2014/main" id="{57494E69-965E-B87C-7977-04C845C161FB}"/>
              </a:ext>
            </a:extLst>
          </p:cNvPr>
          <p:cNvSpPr>
            <a:spLocks noGrp="1"/>
          </p:cNvSpPr>
          <p:nvPr>
            <p:ph sz="half" idx="2"/>
          </p:nvPr>
        </p:nvSpPr>
        <p:spPr/>
        <p:txBody>
          <a:bodyPr/>
          <a:lstStyle/>
          <a:p>
            <a:r>
              <a:rPr lang="en-US" dirty="0"/>
              <a:t>Majority of data in real world are unstructured data, including Analog data</a:t>
            </a:r>
          </a:p>
        </p:txBody>
      </p:sp>
    </p:spTree>
    <p:extLst>
      <p:ext uri="{BB962C8B-B14F-4D97-AF65-F5344CB8AC3E}">
        <p14:creationId xmlns:p14="http://schemas.microsoft.com/office/powerpoint/2010/main" val="203141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B49FC5-18BD-BE4C-F863-A9058D088DDF}"/>
              </a:ext>
            </a:extLst>
          </p:cNvPr>
          <p:cNvSpPr>
            <a:spLocks noGrp="1"/>
          </p:cNvSpPr>
          <p:nvPr>
            <p:ph type="title"/>
          </p:nvPr>
        </p:nvSpPr>
        <p:spPr/>
        <p:txBody>
          <a:bodyPr/>
          <a:lstStyle/>
          <a:p>
            <a:r>
              <a:rPr lang="en-US" dirty="0"/>
              <a:t>NLP (Natural Language Processing)</a:t>
            </a:r>
          </a:p>
        </p:txBody>
      </p:sp>
      <p:sp>
        <p:nvSpPr>
          <p:cNvPr id="8" name="Text Placeholder 7">
            <a:extLst>
              <a:ext uri="{FF2B5EF4-FFF2-40B4-BE49-F238E27FC236}">
                <a16:creationId xmlns:a16="http://schemas.microsoft.com/office/drawing/2014/main" id="{A0E8E873-8D0B-EAAD-4419-FEE3AA69294D}"/>
              </a:ext>
            </a:extLst>
          </p:cNvPr>
          <p:cNvSpPr>
            <a:spLocks noGrp="1"/>
          </p:cNvSpPr>
          <p:nvPr>
            <p:ph type="body" idx="1"/>
          </p:nvPr>
        </p:nvSpPr>
        <p:spPr/>
        <p:txBody>
          <a:bodyPr>
            <a:normAutofit/>
          </a:bodyPr>
          <a:lstStyle/>
          <a:p>
            <a:r>
              <a:rPr lang="en-US" dirty="0"/>
              <a:t>Not cover today but…</a:t>
            </a:r>
          </a:p>
        </p:txBody>
      </p:sp>
      <p:sp>
        <p:nvSpPr>
          <p:cNvPr id="9" name="Content Placeholder 8">
            <a:extLst>
              <a:ext uri="{FF2B5EF4-FFF2-40B4-BE49-F238E27FC236}">
                <a16:creationId xmlns:a16="http://schemas.microsoft.com/office/drawing/2014/main" id="{57494E69-965E-B87C-7977-04C845C161FB}"/>
              </a:ext>
            </a:extLst>
          </p:cNvPr>
          <p:cNvSpPr>
            <a:spLocks noGrp="1"/>
          </p:cNvSpPr>
          <p:nvPr>
            <p:ph sz="half" idx="2"/>
          </p:nvPr>
        </p:nvSpPr>
        <p:spPr/>
        <p:txBody>
          <a:bodyPr/>
          <a:lstStyle/>
          <a:p>
            <a:r>
              <a:rPr lang="en-US" dirty="0"/>
              <a:t>It exists prior computer era</a:t>
            </a:r>
          </a:p>
          <a:p>
            <a:r>
              <a:rPr lang="en-US" dirty="0"/>
              <a:t>It is widely used technique</a:t>
            </a:r>
          </a:p>
          <a:p>
            <a:r>
              <a:rPr lang="en-US" dirty="0"/>
              <a:t>Base of DL or AI</a:t>
            </a:r>
          </a:p>
          <a:p>
            <a:endParaRPr lang="en-US" dirty="0"/>
          </a:p>
          <a:p>
            <a:r>
              <a:rPr lang="en-US" dirty="0"/>
              <a:t>Morphological analysis</a:t>
            </a:r>
          </a:p>
          <a:p>
            <a:pPr lvl="1"/>
            <a:r>
              <a:rPr lang="en-US" dirty="0"/>
              <a:t>Breaking language to minimum components</a:t>
            </a:r>
          </a:p>
        </p:txBody>
      </p:sp>
    </p:spTree>
    <p:extLst>
      <p:ext uri="{BB962C8B-B14F-4D97-AF65-F5344CB8AC3E}">
        <p14:creationId xmlns:p14="http://schemas.microsoft.com/office/powerpoint/2010/main" val="2319010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B49FC5-18BD-BE4C-F863-A9058D088DDF}"/>
              </a:ext>
            </a:extLst>
          </p:cNvPr>
          <p:cNvSpPr>
            <a:spLocks noGrp="1"/>
          </p:cNvSpPr>
          <p:nvPr>
            <p:ph type="title"/>
          </p:nvPr>
        </p:nvSpPr>
        <p:spPr/>
        <p:txBody>
          <a:bodyPr/>
          <a:lstStyle/>
          <a:p>
            <a:r>
              <a:rPr lang="en-US" dirty="0"/>
              <a:t>What is this session</a:t>
            </a:r>
          </a:p>
        </p:txBody>
      </p:sp>
      <p:sp>
        <p:nvSpPr>
          <p:cNvPr id="8" name="Text Placeholder 7">
            <a:extLst>
              <a:ext uri="{FF2B5EF4-FFF2-40B4-BE49-F238E27FC236}">
                <a16:creationId xmlns:a16="http://schemas.microsoft.com/office/drawing/2014/main" id="{A0E8E873-8D0B-EAAD-4419-FEE3AA69294D}"/>
              </a:ext>
            </a:extLst>
          </p:cNvPr>
          <p:cNvSpPr>
            <a:spLocks noGrp="1"/>
          </p:cNvSpPr>
          <p:nvPr>
            <p:ph type="body" idx="1"/>
          </p:nvPr>
        </p:nvSpPr>
        <p:spPr/>
        <p:txBody>
          <a:bodyPr/>
          <a:lstStyle/>
          <a:p>
            <a:r>
              <a:rPr lang="en-US" dirty="0"/>
              <a:t>Simple Search</a:t>
            </a:r>
          </a:p>
        </p:txBody>
      </p:sp>
      <p:sp>
        <p:nvSpPr>
          <p:cNvPr id="9" name="Content Placeholder 8">
            <a:extLst>
              <a:ext uri="{FF2B5EF4-FFF2-40B4-BE49-F238E27FC236}">
                <a16:creationId xmlns:a16="http://schemas.microsoft.com/office/drawing/2014/main" id="{57494E69-965E-B87C-7977-04C845C161FB}"/>
              </a:ext>
            </a:extLst>
          </p:cNvPr>
          <p:cNvSpPr>
            <a:spLocks noGrp="1"/>
          </p:cNvSpPr>
          <p:nvPr>
            <p:ph sz="half" idx="2"/>
          </p:nvPr>
        </p:nvSpPr>
        <p:spPr/>
        <p:txBody>
          <a:bodyPr/>
          <a:lstStyle/>
          <a:p>
            <a:r>
              <a:rPr lang="en-US" dirty="0"/>
              <a:t>IDE</a:t>
            </a:r>
          </a:p>
          <a:p>
            <a:r>
              <a:rPr lang="en-US" dirty="0"/>
              <a:t>regex</a:t>
            </a:r>
          </a:p>
        </p:txBody>
      </p:sp>
      <p:sp>
        <p:nvSpPr>
          <p:cNvPr id="2" name="Text Placeholder 1">
            <a:extLst>
              <a:ext uri="{FF2B5EF4-FFF2-40B4-BE49-F238E27FC236}">
                <a16:creationId xmlns:a16="http://schemas.microsoft.com/office/drawing/2014/main" id="{ED8FEC70-AA4E-305A-9E89-8C08298D76A9}"/>
              </a:ext>
            </a:extLst>
          </p:cNvPr>
          <p:cNvSpPr>
            <a:spLocks noGrp="1"/>
          </p:cNvSpPr>
          <p:nvPr>
            <p:ph type="body" sz="quarter" idx="3"/>
          </p:nvPr>
        </p:nvSpPr>
        <p:spPr/>
        <p:txBody>
          <a:bodyPr/>
          <a:lstStyle/>
          <a:p>
            <a:r>
              <a:rPr lang="en-US" dirty="0"/>
              <a:t>Elasticsearch</a:t>
            </a:r>
          </a:p>
        </p:txBody>
      </p:sp>
      <p:sp>
        <p:nvSpPr>
          <p:cNvPr id="3" name="Content Placeholder 2">
            <a:extLst>
              <a:ext uri="{FF2B5EF4-FFF2-40B4-BE49-F238E27FC236}">
                <a16:creationId xmlns:a16="http://schemas.microsoft.com/office/drawing/2014/main" id="{17F96C4C-2031-6337-D505-F8A7459F3A34}"/>
              </a:ext>
            </a:extLst>
          </p:cNvPr>
          <p:cNvSpPr>
            <a:spLocks noGrp="1"/>
          </p:cNvSpPr>
          <p:nvPr>
            <p:ph sz="quarter" idx="4"/>
          </p:nvPr>
        </p:nvSpPr>
        <p:spPr/>
        <p:txBody>
          <a:bodyPr/>
          <a:lstStyle/>
          <a:p>
            <a:r>
              <a:rPr lang="en-US" dirty="0"/>
              <a:t>Unstructured data search</a:t>
            </a:r>
          </a:p>
          <a:p>
            <a:r>
              <a:rPr lang="en-US" dirty="0"/>
              <a:t>High performance</a:t>
            </a:r>
          </a:p>
          <a:p>
            <a:endParaRPr lang="en-US" dirty="0"/>
          </a:p>
        </p:txBody>
      </p:sp>
    </p:spTree>
    <p:extLst>
      <p:ext uri="{BB962C8B-B14F-4D97-AF65-F5344CB8AC3E}">
        <p14:creationId xmlns:p14="http://schemas.microsoft.com/office/powerpoint/2010/main" val="19675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457200" y="1347830"/>
            <a:ext cx="4703523" cy="55129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SV" sz="2800" dirty="0" err="1">
                <a:solidFill>
                  <a:schemeClr val="bg1">
                    <a:lumMod val="85000"/>
                  </a:schemeClr>
                </a:solidFill>
                <a:latin typeface="Helvetica LT Std Cond" pitchFamily="34" charset="0"/>
              </a:rPr>
              <a:t>Something</a:t>
            </a:r>
            <a:r>
              <a:rPr lang="es-SV" sz="2800" dirty="0">
                <a:solidFill>
                  <a:schemeClr val="bg1">
                    <a:lumMod val="85000"/>
                  </a:schemeClr>
                </a:solidFill>
                <a:latin typeface="Helvetica LT Std Cond" pitchFamily="34" charset="0"/>
              </a:rPr>
              <a:t> simple</a:t>
            </a:r>
          </a:p>
          <a:p>
            <a:endParaRPr lang="es-SV" dirty="0"/>
          </a:p>
        </p:txBody>
      </p:sp>
      <p:sp>
        <p:nvSpPr>
          <p:cNvPr id="5" name="Title 1"/>
          <p:cNvSpPr txBox="1">
            <a:spLocks/>
          </p:cNvSpPr>
          <p:nvPr/>
        </p:nvSpPr>
        <p:spPr>
          <a:xfrm>
            <a:off x="398693" y="579811"/>
            <a:ext cx="4870913" cy="74777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dirty="0" err="1">
                <a:solidFill>
                  <a:schemeClr val="bg1"/>
                </a:solidFill>
                <a:latin typeface="Helvetica" pitchFamily="50" charset="0"/>
              </a:rPr>
              <a:t>Search</a:t>
            </a:r>
            <a:endParaRPr lang="es-SV" dirty="0"/>
          </a:p>
        </p:txBody>
      </p:sp>
      <p:pic>
        <p:nvPicPr>
          <p:cNvPr id="2" name="Picture 7" descr="C:\Users\sari\Desktop\logo-headline_2x.png">
            <a:extLst>
              <a:ext uri="{FF2B5EF4-FFF2-40B4-BE49-F238E27FC236}">
                <a16:creationId xmlns:a16="http://schemas.microsoft.com/office/drawing/2014/main" id="{23183944-CFA1-A49E-6725-37DB3A0A9100}"/>
              </a:ext>
            </a:extLst>
          </p:cNvPr>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r="32544"/>
          <a:stretch/>
        </p:blipFill>
        <p:spPr bwMode="auto">
          <a:xfrm>
            <a:off x="4482357" y="4070765"/>
            <a:ext cx="692995" cy="172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s://plex2e.com/conference/wp-content/uploads/2015/02/CMF_logo_color-1.png">
            <a:extLst>
              <a:ext uri="{FF2B5EF4-FFF2-40B4-BE49-F238E27FC236}">
                <a16:creationId xmlns:a16="http://schemas.microsoft.com/office/drawing/2014/main" id="{6D0B7300-AA20-568F-73AA-617FBE960847}"/>
              </a:ext>
            </a:extLst>
          </p:cNvPr>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3380574" y="3181350"/>
            <a:ext cx="1579067" cy="620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7DD14D86-4BF4-F97B-12C2-881DD2437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2631" y="3209667"/>
            <a:ext cx="834377" cy="556251"/>
          </a:xfrm>
          <a:prstGeom prst="rect">
            <a:avLst/>
          </a:prstGeom>
        </p:spPr>
      </p:pic>
      <p:pic>
        <p:nvPicPr>
          <p:cNvPr id="8" name="Picture 7" descr="Logo, company name&#10;&#10;Description automatically generated">
            <a:extLst>
              <a:ext uri="{FF2B5EF4-FFF2-40B4-BE49-F238E27FC236}">
                <a16:creationId xmlns:a16="http://schemas.microsoft.com/office/drawing/2014/main" id="{E7E0EA66-B07E-A042-C534-9248E14893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2951" y="3939761"/>
            <a:ext cx="368631" cy="460789"/>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2990F616-021F-D775-846A-9AB597E9B3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0936" y="3365108"/>
            <a:ext cx="1244118" cy="24536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D37EDFD-B487-0B3B-E6DA-19E645FA0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8302" y="4058444"/>
            <a:ext cx="789284" cy="23152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984FBA9-7F58-5F64-D8C3-9B4EE4769D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6702" y="4003838"/>
            <a:ext cx="1026848" cy="286130"/>
          </a:xfrm>
          <a:prstGeom prst="rect">
            <a:avLst/>
          </a:prstGeom>
        </p:spPr>
      </p:pic>
      <p:pic>
        <p:nvPicPr>
          <p:cNvPr id="17" name="Picture 16" descr="Text&#10;&#10;Description automatically generated">
            <a:extLst>
              <a:ext uri="{FF2B5EF4-FFF2-40B4-BE49-F238E27FC236}">
                <a16:creationId xmlns:a16="http://schemas.microsoft.com/office/drawing/2014/main" id="{C0E7498E-7519-3042-C62F-AD183383A0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4492" y="4056428"/>
            <a:ext cx="597015" cy="222616"/>
          </a:xfrm>
          <a:prstGeom prst="rect">
            <a:avLst/>
          </a:prstGeom>
        </p:spPr>
      </p:pic>
      <p:pic>
        <p:nvPicPr>
          <p:cNvPr id="19" name="Picture 18" descr="Logo&#10;&#10;Description automatically generated">
            <a:extLst>
              <a:ext uri="{FF2B5EF4-FFF2-40B4-BE49-F238E27FC236}">
                <a16:creationId xmlns:a16="http://schemas.microsoft.com/office/drawing/2014/main" id="{FED93B99-0E4E-38A7-14B4-EA5A4A421D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5917" y="3211625"/>
            <a:ext cx="1831490" cy="1144681"/>
          </a:xfrm>
          <a:prstGeom prst="rect">
            <a:avLst/>
          </a:prstGeom>
        </p:spPr>
      </p:pic>
    </p:spTree>
    <p:extLst>
      <p:ext uri="{BB962C8B-B14F-4D97-AF65-F5344CB8AC3E}">
        <p14:creationId xmlns:p14="http://schemas.microsoft.com/office/powerpoint/2010/main" val="260262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B49FC5-18BD-BE4C-F863-A9058D088DDF}"/>
              </a:ext>
            </a:extLst>
          </p:cNvPr>
          <p:cNvSpPr>
            <a:spLocks noGrp="1"/>
          </p:cNvSpPr>
          <p:nvPr>
            <p:ph type="title"/>
          </p:nvPr>
        </p:nvSpPr>
        <p:spPr/>
        <p:txBody>
          <a:bodyPr/>
          <a:lstStyle/>
          <a:p>
            <a:r>
              <a:rPr lang="en-US" dirty="0"/>
              <a:t>Simple search</a:t>
            </a:r>
          </a:p>
        </p:txBody>
      </p:sp>
      <p:sp>
        <p:nvSpPr>
          <p:cNvPr id="8" name="Text Placeholder 7">
            <a:extLst>
              <a:ext uri="{FF2B5EF4-FFF2-40B4-BE49-F238E27FC236}">
                <a16:creationId xmlns:a16="http://schemas.microsoft.com/office/drawing/2014/main" id="{A0E8E873-8D0B-EAAD-4419-FEE3AA69294D}"/>
              </a:ext>
            </a:extLst>
          </p:cNvPr>
          <p:cNvSpPr>
            <a:spLocks noGrp="1"/>
          </p:cNvSpPr>
          <p:nvPr>
            <p:ph type="body" idx="1"/>
          </p:nvPr>
        </p:nvSpPr>
        <p:spPr/>
        <p:txBody>
          <a:bodyPr/>
          <a:lstStyle/>
          <a:p>
            <a:r>
              <a:rPr lang="en-US" dirty="0"/>
              <a:t>Windows Explorer</a:t>
            </a:r>
          </a:p>
        </p:txBody>
      </p:sp>
      <p:sp>
        <p:nvSpPr>
          <p:cNvPr id="9" name="Content Placeholder 8">
            <a:extLst>
              <a:ext uri="{FF2B5EF4-FFF2-40B4-BE49-F238E27FC236}">
                <a16:creationId xmlns:a16="http://schemas.microsoft.com/office/drawing/2014/main" id="{57494E69-965E-B87C-7977-04C845C161FB}"/>
              </a:ext>
            </a:extLst>
          </p:cNvPr>
          <p:cNvSpPr>
            <a:spLocks noGrp="1"/>
          </p:cNvSpPr>
          <p:nvPr>
            <p:ph sz="half" idx="2"/>
          </p:nvPr>
        </p:nvSpPr>
        <p:spPr/>
        <p:txBody>
          <a:bodyPr/>
          <a:lstStyle/>
          <a:p>
            <a:r>
              <a:rPr lang="en-US" dirty="0"/>
              <a:t>Search </a:t>
            </a:r>
          </a:p>
          <a:p>
            <a:pPr lvl="1"/>
            <a:r>
              <a:rPr lang="en-US" dirty="0"/>
              <a:t>by name</a:t>
            </a:r>
          </a:p>
          <a:p>
            <a:pPr lvl="1"/>
            <a:r>
              <a:rPr lang="en-US" dirty="0"/>
              <a:t>by size</a:t>
            </a:r>
          </a:p>
          <a:p>
            <a:pPr lvl="1"/>
            <a:r>
              <a:rPr lang="en-US" dirty="0"/>
              <a:t>by timestamp </a:t>
            </a:r>
          </a:p>
          <a:p>
            <a:endParaRPr lang="en-US" dirty="0"/>
          </a:p>
          <a:p>
            <a:r>
              <a:rPr lang="en-US" dirty="0"/>
              <a:t>Typically, slow</a:t>
            </a:r>
          </a:p>
        </p:txBody>
      </p:sp>
      <p:sp>
        <p:nvSpPr>
          <p:cNvPr id="2" name="Text Placeholder 1">
            <a:extLst>
              <a:ext uri="{FF2B5EF4-FFF2-40B4-BE49-F238E27FC236}">
                <a16:creationId xmlns:a16="http://schemas.microsoft.com/office/drawing/2014/main" id="{ED8FEC70-AA4E-305A-9E89-8C08298D76A9}"/>
              </a:ext>
            </a:extLst>
          </p:cNvPr>
          <p:cNvSpPr>
            <a:spLocks noGrp="1"/>
          </p:cNvSpPr>
          <p:nvPr>
            <p:ph type="body" sz="quarter" idx="3"/>
          </p:nvPr>
        </p:nvSpPr>
        <p:spPr/>
        <p:txBody>
          <a:bodyPr/>
          <a:lstStyle/>
          <a:p>
            <a:r>
              <a:rPr lang="en-US" dirty="0"/>
              <a:t>IDE</a:t>
            </a:r>
          </a:p>
        </p:txBody>
      </p:sp>
      <p:sp>
        <p:nvSpPr>
          <p:cNvPr id="3" name="Content Placeholder 2">
            <a:extLst>
              <a:ext uri="{FF2B5EF4-FFF2-40B4-BE49-F238E27FC236}">
                <a16:creationId xmlns:a16="http://schemas.microsoft.com/office/drawing/2014/main" id="{17F96C4C-2031-6337-D505-F8A7459F3A34}"/>
              </a:ext>
            </a:extLst>
          </p:cNvPr>
          <p:cNvSpPr>
            <a:spLocks noGrp="1"/>
          </p:cNvSpPr>
          <p:nvPr>
            <p:ph sz="quarter" idx="4"/>
          </p:nvPr>
        </p:nvSpPr>
        <p:spPr/>
        <p:txBody>
          <a:bodyPr/>
          <a:lstStyle/>
          <a:p>
            <a:r>
              <a:rPr lang="en-US" dirty="0"/>
              <a:t>VS Code or Notepad++</a:t>
            </a:r>
          </a:p>
          <a:p>
            <a:pPr lvl="1"/>
            <a:r>
              <a:rPr lang="en-US" dirty="0"/>
              <a:t>Search in file</a:t>
            </a:r>
          </a:p>
          <a:p>
            <a:pPr lvl="1"/>
            <a:r>
              <a:rPr lang="en-US" dirty="0"/>
              <a:t>Search in Folders</a:t>
            </a:r>
          </a:p>
          <a:p>
            <a:pPr lvl="1"/>
            <a:r>
              <a:rPr lang="en-US" dirty="0"/>
              <a:t>Search with regex</a:t>
            </a:r>
          </a:p>
        </p:txBody>
      </p:sp>
    </p:spTree>
    <p:extLst>
      <p:ext uri="{BB962C8B-B14F-4D97-AF65-F5344CB8AC3E}">
        <p14:creationId xmlns:p14="http://schemas.microsoft.com/office/powerpoint/2010/main" val="1049653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457200" y="1347830"/>
            <a:ext cx="4703523" cy="55129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SV" sz="2800" dirty="0">
                <a:solidFill>
                  <a:schemeClr val="bg1">
                    <a:lumMod val="85000"/>
                  </a:schemeClr>
                </a:solidFill>
                <a:latin typeface="Helvetica LT Std Cond" pitchFamily="34" charset="0"/>
              </a:rPr>
              <a:t>Section</a:t>
            </a:r>
          </a:p>
          <a:p>
            <a:endParaRPr lang="es-SV" dirty="0"/>
          </a:p>
        </p:txBody>
      </p:sp>
      <p:sp>
        <p:nvSpPr>
          <p:cNvPr id="5" name="Title 1"/>
          <p:cNvSpPr txBox="1">
            <a:spLocks/>
          </p:cNvSpPr>
          <p:nvPr/>
        </p:nvSpPr>
        <p:spPr>
          <a:xfrm>
            <a:off x="398693" y="579811"/>
            <a:ext cx="4870913" cy="74777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dirty="0" err="1">
                <a:solidFill>
                  <a:schemeClr val="bg1"/>
                </a:solidFill>
                <a:latin typeface="Helvetica" pitchFamily="50" charset="0"/>
              </a:rPr>
              <a:t>Elasticsearch</a:t>
            </a:r>
            <a:endParaRPr lang="es-SV" dirty="0"/>
          </a:p>
        </p:txBody>
      </p:sp>
      <p:pic>
        <p:nvPicPr>
          <p:cNvPr id="2" name="Picture 7" descr="C:\Users\sari\Desktop\logo-headline_2x.png">
            <a:extLst>
              <a:ext uri="{FF2B5EF4-FFF2-40B4-BE49-F238E27FC236}">
                <a16:creationId xmlns:a16="http://schemas.microsoft.com/office/drawing/2014/main" id="{23183944-CFA1-A49E-6725-37DB3A0A9100}"/>
              </a:ext>
            </a:extLst>
          </p:cNvPr>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r="32544"/>
          <a:stretch/>
        </p:blipFill>
        <p:spPr bwMode="auto">
          <a:xfrm>
            <a:off x="4482357" y="4070765"/>
            <a:ext cx="692995" cy="172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s://plex2e.com/conference/wp-content/uploads/2015/02/CMF_logo_color-1.png">
            <a:extLst>
              <a:ext uri="{FF2B5EF4-FFF2-40B4-BE49-F238E27FC236}">
                <a16:creationId xmlns:a16="http://schemas.microsoft.com/office/drawing/2014/main" id="{6D0B7300-AA20-568F-73AA-617FBE960847}"/>
              </a:ext>
            </a:extLst>
          </p:cNvPr>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3380574" y="3181350"/>
            <a:ext cx="1579067" cy="620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7DD14D86-4BF4-F97B-12C2-881DD2437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2631" y="3209667"/>
            <a:ext cx="834377" cy="556251"/>
          </a:xfrm>
          <a:prstGeom prst="rect">
            <a:avLst/>
          </a:prstGeom>
        </p:spPr>
      </p:pic>
      <p:pic>
        <p:nvPicPr>
          <p:cNvPr id="8" name="Picture 7" descr="Logo, company name&#10;&#10;Description automatically generated">
            <a:extLst>
              <a:ext uri="{FF2B5EF4-FFF2-40B4-BE49-F238E27FC236}">
                <a16:creationId xmlns:a16="http://schemas.microsoft.com/office/drawing/2014/main" id="{E7E0EA66-B07E-A042-C534-9248E14893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2951" y="3939761"/>
            <a:ext cx="368631" cy="460789"/>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2990F616-021F-D775-846A-9AB597E9B3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0936" y="3365108"/>
            <a:ext cx="1244118" cy="24536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D37EDFD-B487-0B3B-E6DA-19E645FA0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8302" y="4058444"/>
            <a:ext cx="789284" cy="23152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984FBA9-7F58-5F64-D8C3-9B4EE4769D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6702" y="4003838"/>
            <a:ext cx="1026848" cy="286130"/>
          </a:xfrm>
          <a:prstGeom prst="rect">
            <a:avLst/>
          </a:prstGeom>
        </p:spPr>
      </p:pic>
      <p:pic>
        <p:nvPicPr>
          <p:cNvPr id="17" name="Picture 16" descr="Text&#10;&#10;Description automatically generated">
            <a:extLst>
              <a:ext uri="{FF2B5EF4-FFF2-40B4-BE49-F238E27FC236}">
                <a16:creationId xmlns:a16="http://schemas.microsoft.com/office/drawing/2014/main" id="{C0E7498E-7519-3042-C62F-AD183383A0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4492" y="4056428"/>
            <a:ext cx="597015" cy="222616"/>
          </a:xfrm>
          <a:prstGeom prst="rect">
            <a:avLst/>
          </a:prstGeom>
        </p:spPr>
      </p:pic>
      <p:pic>
        <p:nvPicPr>
          <p:cNvPr id="19" name="Picture 18" descr="Logo&#10;&#10;Description automatically generated">
            <a:extLst>
              <a:ext uri="{FF2B5EF4-FFF2-40B4-BE49-F238E27FC236}">
                <a16:creationId xmlns:a16="http://schemas.microsoft.com/office/drawing/2014/main" id="{FED93B99-0E4E-38A7-14B4-EA5A4A421D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5917" y="3211625"/>
            <a:ext cx="1831490" cy="1144681"/>
          </a:xfrm>
          <a:prstGeom prst="rect">
            <a:avLst/>
          </a:prstGeom>
        </p:spPr>
      </p:pic>
    </p:spTree>
    <p:extLst>
      <p:ext uri="{BB962C8B-B14F-4D97-AF65-F5344CB8AC3E}">
        <p14:creationId xmlns:p14="http://schemas.microsoft.com/office/powerpoint/2010/main" val="3510914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9740-24B8-C765-8985-A7045A6BEB95}"/>
              </a:ext>
            </a:extLst>
          </p:cNvPr>
          <p:cNvSpPr>
            <a:spLocks noGrp="1"/>
          </p:cNvSpPr>
          <p:nvPr>
            <p:ph type="title"/>
          </p:nvPr>
        </p:nvSpPr>
        <p:spPr/>
        <p:txBody>
          <a:bodyPr/>
          <a:lstStyle/>
          <a:p>
            <a:r>
              <a:rPr lang="en-US" dirty="0"/>
              <a:t>What is Elasticsearch?</a:t>
            </a:r>
          </a:p>
        </p:txBody>
      </p:sp>
      <p:sp>
        <p:nvSpPr>
          <p:cNvPr id="3" name="Text Placeholder 2">
            <a:extLst>
              <a:ext uri="{FF2B5EF4-FFF2-40B4-BE49-F238E27FC236}">
                <a16:creationId xmlns:a16="http://schemas.microsoft.com/office/drawing/2014/main" id="{D4E00554-1582-B197-B95E-D87148BB056B}"/>
              </a:ext>
            </a:extLst>
          </p:cNvPr>
          <p:cNvSpPr>
            <a:spLocks noGrp="1"/>
          </p:cNvSpPr>
          <p:nvPr>
            <p:ph type="body" idx="1"/>
          </p:nvPr>
        </p:nvSpPr>
        <p:spPr/>
        <p:txBody>
          <a:bodyPr>
            <a:normAutofit/>
          </a:bodyPr>
          <a:lstStyle/>
          <a:p>
            <a:endParaRPr lang="en-US" dirty="0"/>
          </a:p>
        </p:txBody>
      </p:sp>
      <p:sp>
        <p:nvSpPr>
          <p:cNvPr id="4" name="Content Placeholder 3">
            <a:extLst>
              <a:ext uri="{FF2B5EF4-FFF2-40B4-BE49-F238E27FC236}">
                <a16:creationId xmlns:a16="http://schemas.microsoft.com/office/drawing/2014/main" id="{F182C599-A696-FB2C-71CC-24FCAC2FC943}"/>
              </a:ext>
            </a:extLst>
          </p:cNvPr>
          <p:cNvSpPr>
            <a:spLocks noGrp="1"/>
          </p:cNvSpPr>
          <p:nvPr>
            <p:ph sz="half" idx="2"/>
          </p:nvPr>
        </p:nvSpPr>
        <p:spPr/>
        <p:txBody>
          <a:bodyPr>
            <a:normAutofit fontScale="85000" lnSpcReduction="20000"/>
          </a:bodyPr>
          <a:lstStyle/>
          <a:p>
            <a:r>
              <a:rPr lang="en-US" dirty="0"/>
              <a:t>Elasticsearch is a search engine based on the Lucene library. It provides a distributed, multitenant-capable full-text search engine with an HTTP web interface and schema-free JSON documents. </a:t>
            </a:r>
          </a:p>
          <a:p>
            <a:r>
              <a:rPr lang="en-US" dirty="0"/>
              <a:t>Elasticsearch is developed in Java and is dual-licensed under the source-available Server-Side </a:t>
            </a:r>
            <a:r>
              <a:rPr lang="en-US" dirty="0">
                <a:highlight>
                  <a:srgbClr val="FFFF00"/>
                </a:highlight>
              </a:rPr>
              <a:t>Public License and the Elastic license</a:t>
            </a:r>
            <a:r>
              <a:rPr lang="en-US" dirty="0"/>
              <a:t>, while other parts fall under the proprietary (source-available) Elastic License. </a:t>
            </a:r>
          </a:p>
          <a:p>
            <a:r>
              <a:rPr lang="en-US" dirty="0"/>
              <a:t>Official clients are available in Java, .NET (C#), PHP, Python, Ruby and many other languages.</a:t>
            </a:r>
          </a:p>
          <a:p>
            <a:r>
              <a:rPr lang="en-US" dirty="0"/>
              <a:t>According to the DB-Engines ranking, </a:t>
            </a:r>
            <a:r>
              <a:rPr lang="en-US" dirty="0">
                <a:highlight>
                  <a:srgbClr val="FFFF00"/>
                </a:highlight>
              </a:rPr>
              <a:t>Elasticsearch is the most popular enterprise search engine.</a:t>
            </a:r>
          </a:p>
          <a:p>
            <a:endParaRPr lang="en-US" dirty="0"/>
          </a:p>
        </p:txBody>
      </p:sp>
    </p:spTree>
    <p:extLst>
      <p:ext uri="{BB962C8B-B14F-4D97-AF65-F5344CB8AC3E}">
        <p14:creationId xmlns:p14="http://schemas.microsoft.com/office/powerpoint/2010/main" val="397507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9740-24B8-C765-8985-A7045A6BEB95}"/>
              </a:ext>
            </a:extLst>
          </p:cNvPr>
          <p:cNvSpPr>
            <a:spLocks noGrp="1"/>
          </p:cNvSpPr>
          <p:nvPr>
            <p:ph type="title"/>
          </p:nvPr>
        </p:nvSpPr>
        <p:spPr/>
        <p:txBody>
          <a:bodyPr/>
          <a:lstStyle/>
          <a:p>
            <a:r>
              <a:rPr lang="en-US" dirty="0"/>
              <a:t>Why uses Elasticsearch</a:t>
            </a:r>
          </a:p>
        </p:txBody>
      </p:sp>
      <p:sp>
        <p:nvSpPr>
          <p:cNvPr id="3" name="Text Placeholder 2">
            <a:extLst>
              <a:ext uri="{FF2B5EF4-FFF2-40B4-BE49-F238E27FC236}">
                <a16:creationId xmlns:a16="http://schemas.microsoft.com/office/drawing/2014/main" id="{D4E00554-1582-B197-B95E-D87148BB056B}"/>
              </a:ext>
            </a:extLst>
          </p:cNvPr>
          <p:cNvSpPr>
            <a:spLocks noGrp="1"/>
          </p:cNvSpPr>
          <p:nvPr>
            <p:ph type="body" idx="1"/>
          </p:nvPr>
        </p:nvSpPr>
        <p:spPr/>
        <p:txBody>
          <a:bodyPr>
            <a:normAutofit/>
          </a:bodyPr>
          <a:lstStyle/>
          <a:p>
            <a:r>
              <a:rPr lang="en-US" dirty="0"/>
              <a:t>5 key reasons</a:t>
            </a:r>
          </a:p>
        </p:txBody>
      </p:sp>
      <p:sp>
        <p:nvSpPr>
          <p:cNvPr id="4" name="Content Placeholder 3">
            <a:extLst>
              <a:ext uri="{FF2B5EF4-FFF2-40B4-BE49-F238E27FC236}">
                <a16:creationId xmlns:a16="http://schemas.microsoft.com/office/drawing/2014/main" id="{6AEE4494-0A77-2A45-6517-29E8378880E9}"/>
              </a:ext>
            </a:extLst>
          </p:cNvPr>
          <p:cNvSpPr>
            <a:spLocks noGrp="1"/>
          </p:cNvSpPr>
          <p:nvPr>
            <p:ph sz="half" idx="2"/>
          </p:nvPr>
        </p:nvSpPr>
        <p:spPr/>
        <p:txBody>
          <a:bodyPr>
            <a:normAutofit fontScale="85000" lnSpcReduction="10000"/>
          </a:bodyPr>
          <a:lstStyle/>
          <a:p>
            <a:r>
              <a:rPr lang="en-US" dirty="0"/>
              <a:t>High Performance</a:t>
            </a:r>
          </a:p>
          <a:p>
            <a:r>
              <a:rPr lang="en-US" dirty="0"/>
              <a:t>Document-oriented Database</a:t>
            </a:r>
          </a:p>
          <a:p>
            <a:r>
              <a:rPr lang="en-US" dirty="0"/>
              <a:t>Schema Free</a:t>
            </a:r>
          </a:p>
          <a:p>
            <a:r>
              <a:rPr lang="en-US" dirty="0"/>
              <a:t>Easily Scalable</a:t>
            </a:r>
          </a:p>
          <a:p>
            <a:r>
              <a:rPr lang="en-US" dirty="0"/>
              <a:t>Distributed Architecture</a:t>
            </a:r>
          </a:p>
          <a:p>
            <a:endParaRPr lang="en-US" dirty="0"/>
          </a:p>
          <a:p>
            <a:endParaRPr lang="en-US" dirty="0"/>
          </a:p>
          <a:p>
            <a:pPr marL="0" indent="0">
              <a:buNone/>
            </a:pPr>
            <a:r>
              <a:rPr lang="en-US" dirty="0"/>
              <a:t>Reference: </a:t>
            </a:r>
            <a:r>
              <a:rPr lang="en-US" dirty="0">
                <a:hlinkClick r:id="rId2"/>
              </a:rPr>
              <a:t>https://veloxsoftech.com/blog/benefits-of-using-elasticsearch/</a:t>
            </a:r>
            <a:endParaRPr lang="en-US" dirty="0"/>
          </a:p>
        </p:txBody>
      </p:sp>
    </p:spTree>
    <p:extLst>
      <p:ext uri="{BB962C8B-B14F-4D97-AF65-F5344CB8AC3E}">
        <p14:creationId xmlns:p14="http://schemas.microsoft.com/office/powerpoint/2010/main" val="408632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9740-24B8-C765-8985-A7045A6BEB95}"/>
              </a:ext>
            </a:extLst>
          </p:cNvPr>
          <p:cNvSpPr>
            <a:spLocks noGrp="1"/>
          </p:cNvSpPr>
          <p:nvPr>
            <p:ph type="title"/>
          </p:nvPr>
        </p:nvSpPr>
        <p:spPr/>
        <p:txBody>
          <a:bodyPr/>
          <a:lstStyle/>
          <a:p>
            <a:r>
              <a:rPr lang="en-US" dirty="0"/>
              <a:t>Why uses Elasticsearch</a:t>
            </a:r>
          </a:p>
        </p:txBody>
      </p:sp>
      <p:sp>
        <p:nvSpPr>
          <p:cNvPr id="3" name="Text Placeholder 2">
            <a:extLst>
              <a:ext uri="{FF2B5EF4-FFF2-40B4-BE49-F238E27FC236}">
                <a16:creationId xmlns:a16="http://schemas.microsoft.com/office/drawing/2014/main" id="{D4E00554-1582-B197-B95E-D87148BB056B}"/>
              </a:ext>
            </a:extLst>
          </p:cNvPr>
          <p:cNvSpPr>
            <a:spLocks noGrp="1"/>
          </p:cNvSpPr>
          <p:nvPr>
            <p:ph type="body" idx="1"/>
          </p:nvPr>
        </p:nvSpPr>
        <p:spPr/>
        <p:txBody>
          <a:bodyPr>
            <a:normAutofit/>
          </a:bodyPr>
          <a:lstStyle/>
          <a:p>
            <a:r>
              <a:rPr lang="en-US" dirty="0"/>
              <a:t>#1 High Performance</a:t>
            </a:r>
          </a:p>
        </p:txBody>
      </p:sp>
      <p:sp>
        <p:nvSpPr>
          <p:cNvPr id="4" name="Content Placeholder 3">
            <a:extLst>
              <a:ext uri="{FF2B5EF4-FFF2-40B4-BE49-F238E27FC236}">
                <a16:creationId xmlns:a16="http://schemas.microsoft.com/office/drawing/2014/main" id="{78C1925C-DA41-8B46-B5EA-628578BBAA6B}"/>
              </a:ext>
            </a:extLst>
          </p:cNvPr>
          <p:cNvSpPr>
            <a:spLocks noGrp="1"/>
          </p:cNvSpPr>
          <p:nvPr>
            <p:ph sz="half" idx="2"/>
          </p:nvPr>
        </p:nvSpPr>
        <p:spPr/>
        <p:txBody>
          <a:bodyPr/>
          <a:lstStyle/>
          <a:p>
            <a:r>
              <a:rPr lang="en-US" dirty="0"/>
              <a:t>Elasticsearch is able to </a:t>
            </a:r>
            <a:r>
              <a:rPr lang="en-US" dirty="0">
                <a:highlight>
                  <a:srgbClr val="FFFF00"/>
                </a:highlight>
              </a:rPr>
              <a:t>perform extremely fast searches </a:t>
            </a:r>
            <a:r>
              <a:rPr lang="en-US" dirty="0"/>
              <a:t>by using distributed inverted indices. It caches all the queries for the result set, so for every search query that contains cached filter, it searches the result from the cache. Compared to typical SQL database that retrieves the searched data in more than 10 seconds, Elasticsearch can do it in less than 10 milliseconds. </a:t>
            </a:r>
          </a:p>
          <a:p>
            <a:endParaRPr lang="en-US" dirty="0"/>
          </a:p>
        </p:txBody>
      </p:sp>
    </p:spTree>
    <p:extLst>
      <p:ext uri="{BB962C8B-B14F-4D97-AF65-F5344CB8AC3E}">
        <p14:creationId xmlns:p14="http://schemas.microsoft.com/office/powerpoint/2010/main" val="13399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8"/>
          <p:cNvSpPr>
            <a:spLocks noGrp="1"/>
          </p:cNvSpPr>
          <p:nvPr>
            <p:ph type="title" idx="4294967295"/>
          </p:nvPr>
        </p:nvSpPr>
        <p:spPr>
          <a:xfrm>
            <a:off x="0" y="514350"/>
            <a:ext cx="6059488" cy="85725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a:lvl1pPr>
          </a:lstStyle>
          <a:p>
            <a:r>
              <a:rPr lang="es-SV" sz="4800" dirty="0" err="1">
                <a:solidFill>
                  <a:schemeClr val="bg2"/>
                </a:solidFill>
                <a:latin typeface="Helvetica" pitchFamily="50" charset="0"/>
              </a:rPr>
              <a:t>Welcome</a:t>
            </a:r>
            <a:r>
              <a:rPr lang="es-SV" sz="4800" dirty="0">
                <a:solidFill>
                  <a:schemeClr val="bg2"/>
                </a:solidFill>
                <a:latin typeface="Helvetica" pitchFamily="50" charset="0"/>
              </a:rPr>
              <a:t> </a:t>
            </a:r>
            <a:r>
              <a:rPr lang="es-SV" sz="4800" dirty="0" err="1">
                <a:solidFill>
                  <a:schemeClr val="bg2"/>
                </a:solidFill>
                <a:latin typeface="Helvetica" pitchFamily="50" charset="0"/>
              </a:rPr>
              <a:t>Message</a:t>
            </a:r>
            <a:endParaRPr lang="es-SV" dirty="0">
              <a:solidFill>
                <a:schemeClr val="bg2"/>
              </a:solidFill>
            </a:endParaRPr>
          </a:p>
        </p:txBody>
      </p:sp>
      <p:sp>
        <p:nvSpPr>
          <p:cNvPr id="5" name="Text Placeholder 10"/>
          <p:cNvSpPr>
            <a:spLocks noGrp="1"/>
          </p:cNvSpPr>
          <p:nvPr>
            <p:ph type="body" sz="quarter" idx="4294967295"/>
          </p:nvPr>
        </p:nvSpPr>
        <p:spPr>
          <a:xfrm>
            <a:off x="0" y="1885950"/>
            <a:ext cx="7224713" cy="2087563"/>
          </a:xfrm>
        </p:spPr>
        <p:txBody>
          <a:bodyPr>
            <a:noAutofit/>
          </a:bodyPr>
          <a:lstStyle>
            <a:lvl1pPr marL="0" indent="0" algn="just">
              <a:buNone/>
              <a:defRPr sz="3200"/>
            </a:lvl1pPr>
          </a:lstStyle>
          <a:p>
            <a:pPr lvl="0"/>
            <a:r>
              <a:rPr lang="en-US" sz="2000" dirty="0">
                <a:solidFill>
                  <a:schemeClr val="bg1">
                    <a:lumMod val="85000"/>
                  </a:schemeClr>
                </a:solidFill>
                <a:latin typeface="Helvetica LT Std Cond" pitchFamily="34" charset="0"/>
              </a:rPr>
              <a:t>We are searching something everyday since kids. </a:t>
            </a:r>
          </a:p>
          <a:p>
            <a:pPr lvl="0"/>
            <a:r>
              <a:rPr lang="en-US" sz="2000" dirty="0">
                <a:solidFill>
                  <a:schemeClr val="bg1">
                    <a:lumMod val="85000"/>
                  </a:schemeClr>
                </a:solidFill>
                <a:latin typeface="Helvetica LT Std Cond" pitchFamily="34" charset="0"/>
              </a:rPr>
              <a:t>Or as human being since we appear on this planet.</a:t>
            </a:r>
          </a:p>
          <a:p>
            <a:pPr lvl="0"/>
            <a:r>
              <a:rPr lang="en-US" sz="2000" dirty="0">
                <a:solidFill>
                  <a:schemeClr val="bg1">
                    <a:lumMod val="85000"/>
                  </a:schemeClr>
                </a:solidFill>
              </a:rPr>
              <a:t>Now a days, everyday you search on the web, also using AI to get what you are looking for…</a:t>
            </a:r>
          </a:p>
        </p:txBody>
      </p:sp>
    </p:spTree>
    <p:extLst>
      <p:ext uri="{BB962C8B-B14F-4D97-AF65-F5344CB8AC3E}">
        <p14:creationId xmlns:p14="http://schemas.microsoft.com/office/powerpoint/2010/main" val="48168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9740-24B8-C765-8985-A7045A6BEB95}"/>
              </a:ext>
            </a:extLst>
          </p:cNvPr>
          <p:cNvSpPr>
            <a:spLocks noGrp="1"/>
          </p:cNvSpPr>
          <p:nvPr>
            <p:ph type="title"/>
          </p:nvPr>
        </p:nvSpPr>
        <p:spPr/>
        <p:txBody>
          <a:bodyPr/>
          <a:lstStyle/>
          <a:p>
            <a:r>
              <a:rPr lang="en-US" dirty="0"/>
              <a:t>Why uses Elasticsearch</a:t>
            </a:r>
          </a:p>
        </p:txBody>
      </p:sp>
      <p:sp>
        <p:nvSpPr>
          <p:cNvPr id="3" name="Text Placeholder 2">
            <a:extLst>
              <a:ext uri="{FF2B5EF4-FFF2-40B4-BE49-F238E27FC236}">
                <a16:creationId xmlns:a16="http://schemas.microsoft.com/office/drawing/2014/main" id="{D4E00554-1582-B197-B95E-D87148BB056B}"/>
              </a:ext>
            </a:extLst>
          </p:cNvPr>
          <p:cNvSpPr>
            <a:spLocks noGrp="1"/>
          </p:cNvSpPr>
          <p:nvPr>
            <p:ph type="body" idx="1"/>
          </p:nvPr>
        </p:nvSpPr>
        <p:spPr/>
        <p:txBody>
          <a:bodyPr>
            <a:normAutofit fontScale="92500"/>
          </a:bodyPr>
          <a:lstStyle/>
          <a:p>
            <a:r>
              <a:rPr lang="en-US" dirty="0"/>
              <a:t>#2 Document-oriented Database</a:t>
            </a:r>
          </a:p>
        </p:txBody>
      </p:sp>
      <p:sp>
        <p:nvSpPr>
          <p:cNvPr id="4" name="Content Placeholder 3">
            <a:extLst>
              <a:ext uri="{FF2B5EF4-FFF2-40B4-BE49-F238E27FC236}">
                <a16:creationId xmlns:a16="http://schemas.microsoft.com/office/drawing/2014/main" id="{F1E7C72C-91CF-1739-E53B-33DFE5395603}"/>
              </a:ext>
            </a:extLst>
          </p:cNvPr>
          <p:cNvSpPr>
            <a:spLocks noGrp="1"/>
          </p:cNvSpPr>
          <p:nvPr>
            <p:ph sz="half" idx="2"/>
          </p:nvPr>
        </p:nvSpPr>
        <p:spPr/>
        <p:txBody>
          <a:bodyPr/>
          <a:lstStyle/>
          <a:p>
            <a:r>
              <a:rPr lang="en-US" dirty="0"/>
              <a:t>Elasticsearch </a:t>
            </a:r>
            <a:r>
              <a:rPr lang="en-US" dirty="0">
                <a:highlight>
                  <a:srgbClr val="FFFF00"/>
                </a:highlight>
              </a:rPr>
              <a:t>uses JSON </a:t>
            </a:r>
            <a:r>
              <a:rPr lang="en-US" dirty="0"/>
              <a:t>(JavaScript Object Notation) as the serialization format for documents to store complex entities, and indexes all the records by itself. JSON serialization has become a standard format for NoSQL database, and it is compatible with various programming languages. It is very easy, concise and simple to read, which results in higher performance. </a:t>
            </a:r>
          </a:p>
          <a:p>
            <a:endParaRPr lang="en-US" dirty="0"/>
          </a:p>
        </p:txBody>
      </p:sp>
    </p:spTree>
    <p:extLst>
      <p:ext uri="{BB962C8B-B14F-4D97-AF65-F5344CB8AC3E}">
        <p14:creationId xmlns:p14="http://schemas.microsoft.com/office/powerpoint/2010/main" val="1732325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9740-24B8-C765-8985-A7045A6BEB95}"/>
              </a:ext>
            </a:extLst>
          </p:cNvPr>
          <p:cNvSpPr>
            <a:spLocks noGrp="1"/>
          </p:cNvSpPr>
          <p:nvPr>
            <p:ph type="title"/>
          </p:nvPr>
        </p:nvSpPr>
        <p:spPr>
          <a:xfrm>
            <a:off x="533400" y="205979"/>
            <a:ext cx="8229600" cy="857250"/>
          </a:xfrm>
        </p:spPr>
        <p:txBody>
          <a:bodyPr/>
          <a:lstStyle/>
          <a:p>
            <a:r>
              <a:rPr lang="en-US" dirty="0"/>
              <a:t>Why uses Elasticsearch</a:t>
            </a:r>
          </a:p>
        </p:txBody>
      </p:sp>
      <p:sp>
        <p:nvSpPr>
          <p:cNvPr id="3" name="Text Placeholder 2">
            <a:extLst>
              <a:ext uri="{FF2B5EF4-FFF2-40B4-BE49-F238E27FC236}">
                <a16:creationId xmlns:a16="http://schemas.microsoft.com/office/drawing/2014/main" id="{D4E00554-1582-B197-B95E-D87148BB056B}"/>
              </a:ext>
            </a:extLst>
          </p:cNvPr>
          <p:cNvSpPr>
            <a:spLocks noGrp="1"/>
          </p:cNvSpPr>
          <p:nvPr>
            <p:ph type="body" idx="1"/>
          </p:nvPr>
        </p:nvSpPr>
        <p:spPr/>
        <p:txBody>
          <a:bodyPr>
            <a:normAutofit/>
          </a:bodyPr>
          <a:lstStyle/>
          <a:p>
            <a:r>
              <a:rPr lang="en-US" dirty="0"/>
              <a:t>#3 Schema Free</a:t>
            </a:r>
          </a:p>
        </p:txBody>
      </p:sp>
      <p:sp>
        <p:nvSpPr>
          <p:cNvPr id="4" name="Content Placeholder 3">
            <a:extLst>
              <a:ext uri="{FF2B5EF4-FFF2-40B4-BE49-F238E27FC236}">
                <a16:creationId xmlns:a16="http://schemas.microsoft.com/office/drawing/2014/main" id="{3A823B1B-56B2-01C4-7530-A782AF379EA3}"/>
              </a:ext>
            </a:extLst>
          </p:cNvPr>
          <p:cNvSpPr>
            <a:spLocks noGrp="1"/>
          </p:cNvSpPr>
          <p:nvPr>
            <p:ph sz="half" idx="2"/>
          </p:nvPr>
        </p:nvSpPr>
        <p:spPr/>
        <p:txBody>
          <a:bodyPr/>
          <a:lstStyle/>
          <a:p>
            <a:r>
              <a:rPr lang="en-US" dirty="0"/>
              <a:t>Elasticsearch is </a:t>
            </a:r>
            <a:r>
              <a:rPr lang="en-US" dirty="0">
                <a:highlight>
                  <a:srgbClr val="FFFF00"/>
                </a:highlight>
              </a:rPr>
              <a:t>schema free</a:t>
            </a:r>
            <a:r>
              <a:rPr lang="en-US" dirty="0"/>
              <a:t>, which means it doesn’t require any data definition, and uses some defaults to index the date unless you specify the data type. It accepts JSON documents and detects the data type, index the records and make it searchable. When the object with a new property is indexed later, it is automatically added to the mapping definitions. </a:t>
            </a:r>
          </a:p>
          <a:p>
            <a:endParaRPr lang="en-US" dirty="0"/>
          </a:p>
        </p:txBody>
      </p:sp>
    </p:spTree>
    <p:extLst>
      <p:ext uri="{BB962C8B-B14F-4D97-AF65-F5344CB8AC3E}">
        <p14:creationId xmlns:p14="http://schemas.microsoft.com/office/powerpoint/2010/main" val="4285997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9740-24B8-C765-8985-A7045A6BEB95}"/>
              </a:ext>
            </a:extLst>
          </p:cNvPr>
          <p:cNvSpPr>
            <a:spLocks noGrp="1"/>
          </p:cNvSpPr>
          <p:nvPr>
            <p:ph type="title"/>
          </p:nvPr>
        </p:nvSpPr>
        <p:spPr/>
        <p:txBody>
          <a:bodyPr/>
          <a:lstStyle/>
          <a:p>
            <a:r>
              <a:rPr lang="en-US" dirty="0"/>
              <a:t>Why uses Elasticsearch</a:t>
            </a:r>
          </a:p>
        </p:txBody>
      </p:sp>
      <p:sp>
        <p:nvSpPr>
          <p:cNvPr id="3" name="Text Placeholder 2">
            <a:extLst>
              <a:ext uri="{FF2B5EF4-FFF2-40B4-BE49-F238E27FC236}">
                <a16:creationId xmlns:a16="http://schemas.microsoft.com/office/drawing/2014/main" id="{D4E00554-1582-B197-B95E-D87148BB056B}"/>
              </a:ext>
            </a:extLst>
          </p:cNvPr>
          <p:cNvSpPr>
            <a:spLocks noGrp="1"/>
          </p:cNvSpPr>
          <p:nvPr>
            <p:ph type="body" idx="1"/>
          </p:nvPr>
        </p:nvSpPr>
        <p:spPr/>
        <p:txBody>
          <a:bodyPr>
            <a:normAutofit/>
          </a:bodyPr>
          <a:lstStyle/>
          <a:p>
            <a:r>
              <a:rPr lang="en-US" dirty="0"/>
              <a:t>#4 Easily Scalable</a:t>
            </a:r>
          </a:p>
        </p:txBody>
      </p:sp>
      <p:sp>
        <p:nvSpPr>
          <p:cNvPr id="4" name="Content Placeholder 3">
            <a:extLst>
              <a:ext uri="{FF2B5EF4-FFF2-40B4-BE49-F238E27FC236}">
                <a16:creationId xmlns:a16="http://schemas.microsoft.com/office/drawing/2014/main" id="{EF573140-7F97-620C-6CA7-A54FBC2A0A17}"/>
              </a:ext>
            </a:extLst>
          </p:cNvPr>
          <p:cNvSpPr>
            <a:spLocks noGrp="1"/>
          </p:cNvSpPr>
          <p:nvPr>
            <p:ph sz="half" idx="2"/>
          </p:nvPr>
        </p:nvSpPr>
        <p:spPr/>
        <p:txBody>
          <a:bodyPr/>
          <a:lstStyle/>
          <a:p>
            <a:r>
              <a:rPr lang="en-US" dirty="0"/>
              <a:t>Based on a </a:t>
            </a:r>
            <a:r>
              <a:rPr lang="en-US" dirty="0">
                <a:highlight>
                  <a:srgbClr val="FFFF00"/>
                </a:highlight>
              </a:rPr>
              <a:t>distributed architecture</a:t>
            </a:r>
            <a:r>
              <a:rPr lang="en-US" dirty="0"/>
              <a:t>, Elasticsearch can be scaled up to thousands of servers and store thousands of gigabytes of data. It is built to run smoothly on any system or in any cluster containing a number of nodes. When you grow from a small cluster to a big cluster and very big cluster, the process is nearly automatic and requires a little planning, but still painless. </a:t>
            </a:r>
          </a:p>
          <a:p>
            <a:endParaRPr lang="en-US" dirty="0"/>
          </a:p>
        </p:txBody>
      </p:sp>
    </p:spTree>
    <p:extLst>
      <p:ext uri="{BB962C8B-B14F-4D97-AF65-F5344CB8AC3E}">
        <p14:creationId xmlns:p14="http://schemas.microsoft.com/office/powerpoint/2010/main" val="223690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9740-24B8-C765-8985-A7045A6BEB95}"/>
              </a:ext>
            </a:extLst>
          </p:cNvPr>
          <p:cNvSpPr>
            <a:spLocks noGrp="1"/>
          </p:cNvSpPr>
          <p:nvPr>
            <p:ph type="title"/>
          </p:nvPr>
        </p:nvSpPr>
        <p:spPr/>
        <p:txBody>
          <a:bodyPr/>
          <a:lstStyle/>
          <a:p>
            <a:r>
              <a:rPr lang="en-US" dirty="0"/>
              <a:t>Why uses Elasticsearch</a:t>
            </a:r>
          </a:p>
        </p:txBody>
      </p:sp>
      <p:sp>
        <p:nvSpPr>
          <p:cNvPr id="3" name="Text Placeholder 2">
            <a:extLst>
              <a:ext uri="{FF2B5EF4-FFF2-40B4-BE49-F238E27FC236}">
                <a16:creationId xmlns:a16="http://schemas.microsoft.com/office/drawing/2014/main" id="{D4E00554-1582-B197-B95E-D87148BB056B}"/>
              </a:ext>
            </a:extLst>
          </p:cNvPr>
          <p:cNvSpPr>
            <a:spLocks noGrp="1"/>
          </p:cNvSpPr>
          <p:nvPr>
            <p:ph type="body" idx="1"/>
          </p:nvPr>
        </p:nvSpPr>
        <p:spPr/>
        <p:txBody>
          <a:bodyPr>
            <a:normAutofit/>
          </a:bodyPr>
          <a:lstStyle/>
          <a:p>
            <a:r>
              <a:rPr lang="en-US" dirty="0"/>
              <a:t>#5 Distributed Architecture</a:t>
            </a:r>
          </a:p>
        </p:txBody>
      </p:sp>
      <p:sp>
        <p:nvSpPr>
          <p:cNvPr id="4" name="Content Placeholder 3">
            <a:extLst>
              <a:ext uri="{FF2B5EF4-FFF2-40B4-BE49-F238E27FC236}">
                <a16:creationId xmlns:a16="http://schemas.microsoft.com/office/drawing/2014/main" id="{84E54725-1F8C-BE6F-C563-7952B3223F7C}"/>
              </a:ext>
            </a:extLst>
          </p:cNvPr>
          <p:cNvSpPr>
            <a:spLocks noGrp="1"/>
          </p:cNvSpPr>
          <p:nvPr>
            <p:ph sz="half" idx="2"/>
          </p:nvPr>
        </p:nvSpPr>
        <p:spPr/>
        <p:txBody>
          <a:bodyPr/>
          <a:lstStyle/>
          <a:p>
            <a:r>
              <a:rPr lang="en-US" dirty="0"/>
              <a:t>Elasticsearch is not only perfect for handling search queries, but it is </a:t>
            </a:r>
            <a:r>
              <a:rPr lang="en-US" dirty="0">
                <a:highlight>
                  <a:srgbClr val="FFFF00"/>
                </a:highlight>
              </a:rPr>
              <a:t>powerful enough to handle large volumes of data </a:t>
            </a:r>
            <a:r>
              <a:rPr lang="en-US" dirty="0"/>
              <a:t>with its distributed architecture. The distributed approach divides the indices into shards, and shards can create innumerable replicas. As and when new documents are being added, routing and rebalancing operations are conducted automatically. </a:t>
            </a:r>
          </a:p>
          <a:p>
            <a:endParaRPr lang="en-US" dirty="0"/>
          </a:p>
        </p:txBody>
      </p:sp>
    </p:spTree>
    <p:extLst>
      <p:ext uri="{BB962C8B-B14F-4D97-AF65-F5344CB8AC3E}">
        <p14:creationId xmlns:p14="http://schemas.microsoft.com/office/powerpoint/2010/main" val="2665798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1A12-CBBC-C4BF-69B1-3180408757D1}"/>
              </a:ext>
            </a:extLst>
          </p:cNvPr>
          <p:cNvSpPr>
            <a:spLocks noGrp="1"/>
          </p:cNvSpPr>
          <p:nvPr>
            <p:ph type="title"/>
          </p:nvPr>
        </p:nvSpPr>
        <p:spPr/>
        <p:txBody>
          <a:bodyPr/>
          <a:lstStyle/>
          <a:p>
            <a:r>
              <a:rPr lang="en-US" dirty="0"/>
              <a:t>Why uses Elasticsearch</a:t>
            </a:r>
          </a:p>
        </p:txBody>
      </p:sp>
      <p:sp>
        <p:nvSpPr>
          <p:cNvPr id="3" name="Text Placeholder 2">
            <a:extLst>
              <a:ext uri="{FF2B5EF4-FFF2-40B4-BE49-F238E27FC236}">
                <a16:creationId xmlns:a16="http://schemas.microsoft.com/office/drawing/2014/main" id="{075B78B3-5472-2297-1427-98343197766D}"/>
              </a:ext>
            </a:extLst>
          </p:cNvPr>
          <p:cNvSpPr>
            <a:spLocks noGrp="1"/>
          </p:cNvSpPr>
          <p:nvPr>
            <p:ph type="body" idx="1"/>
          </p:nvPr>
        </p:nvSpPr>
        <p:spPr/>
        <p:txBody>
          <a:bodyPr/>
          <a:lstStyle/>
          <a:p>
            <a:r>
              <a:rPr lang="en-US" dirty="0"/>
              <a:t>Summary</a:t>
            </a:r>
          </a:p>
        </p:txBody>
      </p:sp>
      <p:sp>
        <p:nvSpPr>
          <p:cNvPr id="4" name="Content Placeholder 3">
            <a:extLst>
              <a:ext uri="{FF2B5EF4-FFF2-40B4-BE49-F238E27FC236}">
                <a16:creationId xmlns:a16="http://schemas.microsoft.com/office/drawing/2014/main" id="{6D3EA465-96A7-D11F-E1FA-DBBB87DC1BC8}"/>
              </a:ext>
            </a:extLst>
          </p:cNvPr>
          <p:cNvSpPr>
            <a:spLocks noGrp="1"/>
          </p:cNvSpPr>
          <p:nvPr>
            <p:ph sz="half" idx="2"/>
          </p:nvPr>
        </p:nvSpPr>
        <p:spPr/>
        <p:txBody>
          <a:bodyPr/>
          <a:lstStyle/>
          <a:p>
            <a:r>
              <a:rPr lang="en-US" dirty="0"/>
              <a:t>Can build a private search engine </a:t>
            </a:r>
          </a:p>
          <a:p>
            <a:r>
              <a:rPr lang="en-US" dirty="0"/>
              <a:t>With incomparable Performance </a:t>
            </a:r>
          </a:p>
          <a:p>
            <a:endParaRPr lang="en-US" dirty="0"/>
          </a:p>
        </p:txBody>
      </p:sp>
    </p:spTree>
    <p:extLst>
      <p:ext uri="{BB962C8B-B14F-4D97-AF65-F5344CB8AC3E}">
        <p14:creationId xmlns:p14="http://schemas.microsoft.com/office/powerpoint/2010/main" val="1651766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457200" y="1347830"/>
            <a:ext cx="4703523" cy="55129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SV" sz="2800" dirty="0">
                <a:solidFill>
                  <a:schemeClr val="bg1">
                    <a:lumMod val="85000"/>
                  </a:schemeClr>
                </a:solidFill>
                <a:latin typeface="Helvetica LT Std Cond" pitchFamily="34" charset="0"/>
              </a:rPr>
              <a:t>Demo</a:t>
            </a:r>
          </a:p>
          <a:p>
            <a:endParaRPr lang="es-SV" dirty="0"/>
          </a:p>
        </p:txBody>
      </p:sp>
      <p:sp>
        <p:nvSpPr>
          <p:cNvPr id="5" name="Title 1"/>
          <p:cNvSpPr txBox="1">
            <a:spLocks/>
          </p:cNvSpPr>
          <p:nvPr/>
        </p:nvSpPr>
        <p:spPr>
          <a:xfrm>
            <a:off x="398693" y="579811"/>
            <a:ext cx="4870913" cy="74777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dirty="0" err="1">
                <a:solidFill>
                  <a:schemeClr val="bg1"/>
                </a:solidFill>
                <a:latin typeface="Helvetica" pitchFamily="50" charset="0"/>
              </a:rPr>
              <a:t>Elasticsearch</a:t>
            </a:r>
            <a:endParaRPr lang="es-SV" dirty="0"/>
          </a:p>
        </p:txBody>
      </p:sp>
      <p:pic>
        <p:nvPicPr>
          <p:cNvPr id="2" name="Picture 7" descr="C:\Users\sari\Desktop\logo-headline_2x.png">
            <a:extLst>
              <a:ext uri="{FF2B5EF4-FFF2-40B4-BE49-F238E27FC236}">
                <a16:creationId xmlns:a16="http://schemas.microsoft.com/office/drawing/2014/main" id="{23183944-CFA1-A49E-6725-37DB3A0A9100}"/>
              </a:ext>
            </a:extLst>
          </p:cNvPr>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r="32544"/>
          <a:stretch/>
        </p:blipFill>
        <p:spPr bwMode="auto">
          <a:xfrm>
            <a:off x="4482357" y="4070765"/>
            <a:ext cx="692995" cy="172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s://plex2e.com/conference/wp-content/uploads/2015/02/CMF_logo_color-1.png">
            <a:extLst>
              <a:ext uri="{FF2B5EF4-FFF2-40B4-BE49-F238E27FC236}">
                <a16:creationId xmlns:a16="http://schemas.microsoft.com/office/drawing/2014/main" id="{6D0B7300-AA20-568F-73AA-617FBE960847}"/>
              </a:ext>
            </a:extLst>
          </p:cNvPr>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3380574" y="3181350"/>
            <a:ext cx="1579067" cy="620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7DD14D86-4BF4-F97B-12C2-881DD2437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2631" y="3209667"/>
            <a:ext cx="834377" cy="556251"/>
          </a:xfrm>
          <a:prstGeom prst="rect">
            <a:avLst/>
          </a:prstGeom>
        </p:spPr>
      </p:pic>
      <p:pic>
        <p:nvPicPr>
          <p:cNvPr id="8" name="Picture 7" descr="Logo, company name&#10;&#10;Description automatically generated">
            <a:extLst>
              <a:ext uri="{FF2B5EF4-FFF2-40B4-BE49-F238E27FC236}">
                <a16:creationId xmlns:a16="http://schemas.microsoft.com/office/drawing/2014/main" id="{E7E0EA66-B07E-A042-C534-9248E14893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2951" y="3939761"/>
            <a:ext cx="368631" cy="460789"/>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2990F616-021F-D775-846A-9AB597E9B3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0936" y="3365108"/>
            <a:ext cx="1244118" cy="24536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D37EDFD-B487-0B3B-E6DA-19E645FA0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8302" y="4058444"/>
            <a:ext cx="789284" cy="23152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984FBA9-7F58-5F64-D8C3-9B4EE4769D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6702" y="4003838"/>
            <a:ext cx="1026848" cy="286130"/>
          </a:xfrm>
          <a:prstGeom prst="rect">
            <a:avLst/>
          </a:prstGeom>
        </p:spPr>
      </p:pic>
      <p:pic>
        <p:nvPicPr>
          <p:cNvPr id="17" name="Picture 16" descr="Text&#10;&#10;Description automatically generated">
            <a:extLst>
              <a:ext uri="{FF2B5EF4-FFF2-40B4-BE49-F238E27FC236}">
                <a16:creationId xmlns:a16="http://schemas.microsoft.com/office/drawing/2014/main" id="{C0E7498E-7519-3042-C62F-AD183383A0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4492" y="4056428"/>
            <a:ext cx="597015" cy="222616"/>
          </a:xfrm>
          <a:prstGeom prst="rect">
            <a:avLst/>
          </a:prstGeom>
        </p:spPr>
      </p:pic>
      <p:pic>
        <p:nvPicPr>
          <p:cNvPr id="19" name="Picture 18" descr="Logo&#10;&#10;Description automatically generated">
            <a:extLst>
              <a:ext uri="{FF2B5EF4-FFF2-40B4-BE49-F238E27FC236}">
                <a16:creationId xmlns:a16="http://schemas.microsoft.com/office/drawing/2014/main" id="{FED93B99-0E4E-38A7-14B4-EA5A4A421D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5917" y="3211625"/>
            <a:ext cx="1831490" cy="1144681"/>
          </a:xfrm>
          <a:prstGeom prst="rect">
            <a:avLst/>
          </a:prstGeom>
        </p:spPr>
      </p:pic>
    </p:spTree>
    <p:extLst>
      <p:ext uri="{BB962C8B-B14F-4D97-AF65-F5344CB8AC3E}">
        <p14:creationId xmlns:p14="http://schemas.microsoft.com/office/powerpoint/2010/main" val="3690408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272120-0267-A909-F3A8-70D1DB021938}"/>
              </a:ext>
            </a:extLst>
          </p:cNvPr>
          <p:cNvSpPr>
            <a:spLocks noGrp="1"/>
          </p:cNvSpPr>
          <p:nvPr>
            <p:ph type="title"/>
          </p:nvPr>
        </p:nvSpPr>
        <p:spPr/>
        <p:txBody>
          <a:bodyPr/>
          <a:lstStyle/>
          <a:p>
            <a:r>
              <a:rPr lang="en-US" dirty="0"/>
              <a:t>Demo</a:t>
            </a:r>
          </a:p>
        </p:txBody>
      </p:sp>
      <p:sp>
        <p:nvSpPr>
          <p:cNvPr id="5" name="Text Placeholder 4">
            <a:extLst>
              <a:ext uri="{FF2B5EF4-FFF2-40B4-BE49-F238E27FC236}">
                <a16:creationId xmlns:a16="http://schemas.microsoft.com/office/drawing/2014/main" id="{F5E7C1A2-63AE-71A3-EE9D-492FB90843DF}"/>
              </a:ext>
            </a:extLst>
          </p:cNvPr>
          <p:cNvSpPr>
            <a:spLocks noGrp="1"/>
          </p:cNvSpPr>
          <p:nvPr>
            <p:ph type="body" idx="1"/>
          </p:nvPr>
        </p:nvSpPr>
        <p:spPr/>
        <p:txBody>
          <a:bodyPr/>
          <a:lstStyle/>
          <a:p>
            <a:endParaRPr lang="en-US" dirty="0"/>
          </a:p>
        </p:txBody>
      </p:sp>
      <p:pic>
        <p:nvPicPr>
          <p:cNvPr id="6" name="Content Placeholder 5">
            <a:extLst>
              <a:ext uri="{FF2B5EF4-FFF2-40B4-BE49-F238E27FC236}">
                <a16:creationId xmlns:a16="http://schemas.microsoft.com/office/drawing/2014/main" id="{978FD257-501F-1F0A-EE3C-B1B35738FE1C}"/>
              </a:ext>
            </a:extLst>
          </p:cNvPr>
          <p:cNvPicPr>
            <a:picLocks noGrp="1" noChangeAspect="1"/>
          </p:cNvPicPr>
          <p:nvPr>
            <p:ph sz="half" idx="2"/>
          </p:nvPr>
        </p:nvPicPr>
        <p:blipFill>
          <a:blip r:embed="rId2"/>
          <a:stretch>
            <a:fillRect/>
          </a:stretch>
        </p:blipFill>
        <p:spPr>
          <a:xfrm>
            <a:off x="1670391" y="1630363"/>
            <a:ext cx="5720668" cy="2963862"/>
          </a:xfrm>
          <a:prstGeom prst="rect">
            <a:avLst/>
          </a:prstGeom>
        </p:spPr>
      </p:pic>
    </p:spTree>
    <p:extLst>
      <p:ext uri="{BB962C8B-B14F-4D97-AF65-F5344CB8AC3E}">
        <p14:creationId xmlns:p14="http://schemas.microsoft.com/office/powerpoint/2010/main" val="59453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4247-DCD2-2FAE-269A-AFF165E1655C}"/>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2C674916-2FC6-6620-A060-C6A1ABF87124}"/>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1313BE50-B3C4-3482-13F5-A61246160179}"/>
              </a:ext>
            </a:extLst>
          </p:cNvPr>
          <p:cNvSpPr>
            <a:spLocks noGrp="1"/>
          </p:cNvSpPr>
          <p:nvPr>
            <p:ph sz="half" idx="2"/>
          </p:nvPr>
        </p:nvSpPr>
        <p:spPr/>
        <p:txBody>
          <a:bodyPr/>
          <a:lstStyle/>
          <a:p>
            <a:r>
              <a:rPr lang="en-US" dirty="0"/>
              <a:t>Find text within source code </a:t>
            </a:r>
          </a:p>
          <a:p>
            <a:r>
              <a:rPr lang="en-US" dirty="0"/>
              <a:t>Application/model</a:t>
            </a:r>
          </a:p>
          <a:p>
            <a:r>
              <a:rPr lang="en-US" dirty="0"/>
              <a:t>Result is associated main data</a:t>
            </a:r>
          </a:p>
          <a:p>
            <a:r>
              <a:rPr lang="en-US" dirty="0"/>
              <a:t>Re-format result for UI</a:t>
            </a:r>
          </a:p>
          <a:p>
            <a:r>
              <a:rPr lang="en-US" dirty="0"/>
              <a:t>Display the Result</a:t>
            </a:r>
          </a:p>
          <a:p>
            <a:endParaRPr lang="en-US" dirty="0"/>
          </a:p>
        </p:txBody>
      </p:sp>
    </p:spTree>
    <p:extLst>
      <p:ext uri="{BB962C8B-B14F-4D97-AF65-F5344CB8AC3E}">
        <p14:creationId xmlns:p14="http://schemas.microsoft.com/office/powerpoint/2010/main" val="279708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C4A5F-21F0-07B3-934F-82BC97232ABB}"/>
              </a:ext>
            </a:extLst>
          </p:cNvPr>
          <p:cNvSpPr>
            <a:spLocks noGrp="1"/>
          </p:cNvSpPr>
          <p:nvPr>
            <p:ph type="title"/>
          </p:nvPr>
        </p:nvSpPr>
        <p:spPr/>
        <p:txBody>
          <a:bodyPr/>
          <a:lstStyle/>
          <a:p>
            <a:r>
              <a:rPr lang="en-US" dirty="0"/>
              <a:t>Demo</a:t>
            </a:r>
          </a:p>
        </p:txBody>
      </p:sp>
      <p:sp>
        <p:nvSpPr>
          <p:cNvPr id="3" name="Text Placeholder 2">
            <a:extLst>
              <a:ext uri="{FF2B5EF4-FFF2-40B4-BE49-F238E27FC236}">
                <a16:creationId xmlns:a16="http://schemas.microsoft.com/office/drawing/2014/main" id="{E3C64765-6626-92EB-BA86-BD3190961C95}"/>
              </a:ext>
            </a:extLst>
          </p:cNvPr>
          <p:cNvSpPr>
            <a:spLocks noGrp="1"/>
          </p:cNvSpPr>
          <p:nvPr>
            <p:ph type="body" idx="1"/>
          </p:nvPr>
        </p:nvSpPr>
        <p:spPr/>
        <p:txBody>
          <a:bodyPr>
            <a:normAutofit fontScale="85000" lnSpcReduction="10000"/>
          </a:bodyPr>
          <a:lstStyle/>
          <a:p>
            <a:r>
              <a:rPr lang="en-US" dirty="0"/>
              <a:t>Search demo : 11K files are indexed</a:t>
            </a:r>
          </a:p>
        </p:txBody>
      </p:sp>
      <p:sp>
        <p:nvSpPr>
          <p:cNvPr id="4" name="Content Placeholder 3">
            <a:extLst>
              <a:ext uri="{FF2B5EF4-FFF2-40B4-BE49-F238E27FC236}">
                <a16:creationId xmlns:a16="http://schemas.microsoft.com/office/drawing/2014/main" id="{9809CBAE-3BCB-59BB-ABA7-EBEA9F363397}"/>
              </a:ext>
            </a:extLst>
          </p:cNvPr>
          <p:cNvSpPr>
            <a:spLocks noGrp="1"/>
          </p:cNvSpPr>
          <p:nvPr>
            <p:ph sz="half" idx="2"/>
          </p:nvPr>
        </p:nvSpPr>
        <p:spPr/>
        <p:txBody>
          <a:bodyPr>
            <a:normAutofit lnSpcReduction="10000"/>
          </a:bodyPr>
          <a:lstStyle/>
          <a:p>
            <a:r>
              <a:rPr lang="en-US" dirty="0"/>
              <a:t>PIC</a:t>
            </a:r>
          </a:p>
          <a:p>
            <a:r>
              <a:rPr lang="en-US" dirty="0"/>
              <a:t>"AC-COMPANY-REQUIRED“: “” to escape reserved character  </a:t>
            </a:r>
          </a:p>
          <a:p>
            <a:r>
              <a:rPr lang="en-US" dirty="0"/>
              <a:t>+DCPYRGHT +DALSEL : + MUST include</a:t>
            </a:r>
          </a:p>
          <a:p>
            <a:r>
              <a:rPr lang="en-US" dirty="0"/>
              <a:t>+DCPYRGHT –DALSEL: - MUST exclude</a:t>
            </a:r>
          </a:p>
          <a:p>
            <a:r>
              <a:rPr lang="en-US" dirty="0"/>
              <a:t>de? : ? to replace a single character</a:t>
            </a:r>
          </a:p>
          <a:p>
            <a:r>
              <a:rPr lang="en-US" dirty="0"/>
              <a:t>SS* : * to replace zero or more characters</a:t>
            </a:r>
          </a:p>
          <a:p>
            <a:r>
              <a:rPr lang="en-US" dirty="0"/>
              <a:t>LAB~1 : Fuzziness ~1 means 1 character differenced</a:t>
            </a:r>
          </a:p>
        </p:txBody>
      </p:sp>
    </p:spTree>
    <p:extLst>
      <p:ext uri="{BB962C8B-B14F-4D97-AF65-F5344CB8AC3E}">
        <p14:creationId xmlns:p14="http://schemas.microsoft.com/office/powerpoint/2010/main" val="95692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4247-DCD2-2FAE-269A-AFF165E1655C}"/>
              </a:ext>
            </a:extLst>
          </p:cNvPr>
          <p:cNvSpPr>
            <a:spLocks noGrp="1"/>
          </p:cNvSpPr>
          <p:nvPr>
            <p:ph type="title"/>
          </p:nvPr>
        </p:nvSpPr>
        <p:spPr/>
        <p:txBody>
          <a:bodyPr/>
          <a:lstStyle/>
          <a:p>
            <a:r>
              <a:rPr lang="en-US" dirty="0"/>
              <a:t>You may think about…</a:t>
            </a:r>
          </a:p>
        </p:txBody>
      </p:sp>
      <p:sp>
        <p:nvSpPr>
          <p:cNvPr id="3" name="Text Placeholder 2">
            <a:extLst>
              <a:ext uri="{FF2B5EF4-FFF2-40B4-BE49-F238E27FC236}">
                <a16:creationId xmlns:a16="http://schemas.microsoft.com/office/drawing/2014/main" id="{2C674916-2FC6-6620-A060-C6A1ABF87124}"/>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1313BE50-B3C4-3482-13F5-A61246160179}"/>
              </a:ext>
            </a:extLst>
          </p:cNvPr>
          <p:cNvSpPr>
            <a:spLocks noGrp="1"/>
          </p:cNvSpPr>
          <p:nvPr>
            <p:ph sz="half" idx="2"/>
          </p:nvPr>
        </p:nvSpPr>
        <p:spPr/>
        <p:txBody>
          <a:bodyPr/>
          <a:lstStyle/>
          <a:p>
            <a:r>
              <a:rPr lang="en-US" dirty="0"/>
              <a:t>How spell check is made</a:t>
            </a:r>
          </a:p>
          <a:p>
            <a:r>
              <a:rPr lang="en-US" dirty="0"/>
              <a:t>How prediction is made (word level)</a:t>
            </a:r>
          </a:p>
          <a:p>
            <a:pPr lvl="1"/>
            <a:r>
              <a:rPr lang="en-US" dirty="0"/>
              <a:t>Meaning full prediction requires NLP, off course</a:t>
            </a:r>
          </a:p>
          <a:p>
            <a:r>
              <a:rPr lang="en-US" dirty="0"/>
              <a:t>Wander how the index is built?</a:t>
            </a:r>
          </a:p>
          <a:p>
            <a:endParaRPr lang="en-US" dirty="0"/>
          </a:p>
        </p:txBody>
      </p:sp>
    </p:spTree>
    <p:extLst>
      <p:ext uri="{BB962C8B-B14F-4D97-AF65-F5344CB8AC3E}">
        <p14:creationId xmlns:p14="http://schemas.microsoft.com/office/powerpoint/2010/main" val="349426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Placeholder 6" descr="A person wearing sunglasses&#10;&#10;Description automatically generated with medium confidence">
            <a:extLst>
              <a:ext uri="{FF2B5EF4-FFF2-40B4-BE49-F238E27FC236}">
                <a16:creationId xmlns:a16="http://schemas.microsoft.com/office/drawing/2014/main" id="{3BDBDC1C-66D7-C2F9-666B-8F4B8E7C46C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167" r="8167"/>
          <a:stretch>
            <a:fillRect/>
          </a:stretch>
        </p:blipFill>
        <p:spPr>
          <a:xfrm>
            <a:off x="3124200" y="1635125"/>
            <a:ext cx="1655762" cy="1655763"/>
          </a:xfrm>
        </p:spPr>
      </p:pic>
      <p:sp>
        <p:nvSpPr>
          <p:cNvPr id="10" name="Text Placeholder 10"/>
          <p:cNvSpPr>
            <a:spLocks noGrp="1"/>
          </p:cNvSpPr>
          <p:nvPr>
            <p:ph type="body" sz="quarter" idx="14"/>
          </p:nvPr>
        </p:nvSpPr>
        <p:spPr>
          <a:xfrm>
            <a:off x="3151782" y="3507854"/>
            <a:ext cx="1725018" cy="720080"/>
          </a:xfrm>
        </p:spPr>
        <p:txBody>
          <a:bodyPr>
            <a:normAutofit/>
          </a:bodyPr>
          <a:lstStyle>
            <a:lvl1pPr marL="0" indent="0" algn="ctr">
              <a:buNone/>
              <a:defRPr sz="1400" baseline="0">
                <a:solidFill>
                  <a:srgbClr val="0070C0"/>
                </a:solidFill>
                <a:latin typeface="Helvetica" pitchFamily="50" charset="0"/>
              </a:defRPr>
            </a:lvl1pPr>
          </a:lstStyle>
          <a:p>
            <a:pPr lvl="0"/>
            <a:r>
              <a:rPr lang="es-SV" dirty="0">
                <a:solidFill>
                  <a:schemeClr val="bg1">
                    <a:lumMod val="85000"/>
                  </a:schemeClr>
                </a:solidFill>
              </a:rPr>
              <a:t>Kiyoshi Terasawa</a:t>
            </a:r>
          </a:p>
        </p:txBody>
      </p:sp>
      <p:sp>
        <p:nvSpPr>
          <p:cNvPr id="14" name="Title 8"/>
          <p:cNvSpPr txBox="1">
            <a:spLocks/>
          </p:cNvSpPr>
          <p:nvPr/>
        </p:nvSpPr>
        <p:spPr>
          <a:xfrm>
            <a:off x="369763" y="486941"/>
            <a:ext cx="6059016" cy="85725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n-US" sz="4800" dirty="0">
                <a:solidFill>
                  <a:schemeClr val="bg1"/>
                </a:solidFill>
                <a:latin typeface="Helvetica" pitchFamily="50" charset="0"/>
              </a:rPr>
              <a:t>Speaker</a:t>
            </a:r>
            <a:endParaRPr lang="es-SV" dirty="0">
              <a:solidFill>
                <a:schemeClr val="bg1"/>
              </a:solidFill>
            </a:endParaRPr>
          </a:p>
        </p:txBody>
      </p:sp>
    </p:spTree>
    <p:extLst>
      <p:ext uri="{BB962C8B-B14F-4D97-AF65-F5344CB8AC3E}">
        <p14:creationId xmlns:p14="http://schemas.microsoft.com/office/powerpoint/2010/main" val="1965040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457200" y="1347830"/>
            <a:ext cx="4703523" cy="55129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SV" sz="2800" dirty="0" err="1">
                <a:solidFill>
                  <a:schemeClr val="bg1">
                    <a:lumMod val="85000"/>
                  </a:schemeClr>
                </a:solidFill>
                <a:latin typeface="Helvetica LT Std Cond" pitchFamily="34" charset="0"/>
              </a:rPr>
              <a:t>steps</a:t>
            </a:r>
            <a:endParaRPr lang="es-SV" sz="2800" dirty="0">
              <a:solidFill>
                <a:schemeClr val="bg1">
                  <a:lumMod val="85000"/>
                </a:schemeClr>
              </a:solidFill>
              <a:latin typeface="Helvetica LT Std Cond" pitchFamily="34" charset="0"/>
            </a:endParaRPr>
          </a:p>
          <a:p>
            <a:endParaRPr lang="es-SV" dirty="0"/>
          </a:p>
        </p:txBody>
      </p:sp>
      <p:sp>
        <p:nvSpPr>
          <p:cNvPr id="5" name="Title 1"/>
          <p:cNvSpPr txBox="1">
            <a:spLocks/>
          </p:cNvSpPr>
          <p:nvPr/>
        </p:nvSpPr>
        <p:spPr>
          <a:xfrm>
            <a:off x="398693" y="579811"/>
            <a:ext cx="4870913" cy="74777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dirty="0" err="1">
                <a:solidFill>
                  <a:schemeClr val="bg1"/>
                </a:solidFill>
                <a:latin typeface="Helvetica" pitchFamily="50" charset="0"/>
              </a:rPr>
              <a:t>Elasticsearch</a:t>
            </a:r>
            <a:endParaRPr lang="es-SV" dirty="0"/>
          </a:p>
        </p:txBody>
      </p:sp>
      <p:pic>
        <p:nvPicPr>
          <p:cNvPr id="2" name="Picture 7" descr="C:\Users\sari\Desktop\logo-headline_2x.png">
            <a:extLst>
              <a:ext uri="{FF2B5EF4-FFF2-40B4-BE49-F238E27FC236}">
                <a16:creationId xmlns:a16="http://schemas.microsoft.com/office/drawing/2014/main" id="{23183944-CFA1-A49E-6725-37DB3A0A9100}"/>
              </a:ext>
            </a:extLst>
          </p:cNvPr>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r="32544"/>
          <a:stretch/>
        </p:blipFill>
        <p:spPr bwMode="auto">
          <a:xfrm>
            <a:off x="4482357" y="4070765"/>
            <a:ext cx="692995" cy="172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s://plex2e.com/conference/wp-content/uploads/2015/02/CMF_logo_color-1.png">
            <a:extLst>
              <a:ext uri="{FF2B5EF4-FFF2-40B4-BE49-F238E27FC236}">
                <a16:creationId xmlns:a16="http://schemas.microsoft.com/office/drawing/2014/main" id="{6D0B7300-AA20-568F-73AA-617FBE960847}"/>
              </a:ext>
            </a:extLst>
          </p:cNvPr>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3380574" y="3181350"/>
            <a:ext cx="1579067" cy="620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7DD14D86-4BF4-F97B-12C2-881DD2437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2631" y="3209667"/>
            <a:ext cx="834377" cy="556251"/>
          </a:xfrm>
          <a:prstGeom prst="rect">
            <a:avLst/>
          </a:prstGeom>
        </p:spPr>
      </p:pic>
      <p:pic>
        <p:nvPicPr>
          <p:cNvPr id="8" name="Picture 7" descr="Logo, company name&#10;&#10;Description automatically generated">
            <a:extLst>
              <a:ext uri="{FF2B5EF4-FFF2-40B4-BE49-F238E27FC236}">
                <a16:creationId xmlns:a16="http://schemas.microsoft.com/office/drawing/2014/main" id="{E7E0EA66-B07E-A042-C534-9248E14893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2951" y="3939761"/>
            <a:ext cx="368631" cy="460789"/>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2990F616-021F-D775-846A-9AB597E9B3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0936" y="3365108"/>
            <a:ext cx="1244118" cy="24536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D37EDFD-B487-0B3B-E6DA-19E645FA0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8302" y="4058444"/>
            <a:ext cx="789284" cy="23152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984FBA9-7F58-5F64-D8C3-9B4EE4769D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6702" y="4003838"/>
            <a:ext cx="1026848" cy="286130"/>
          </a:xfrm>
          <a:prstGeom prst="rect">
            <a:avLst/>
          </a:prstGeom>
        </p:spPr>
      </p:pic>
      <p:pic>
        <p:nvPicPr>
          <p:cNvPr id="17" name="Picture 16" descr="Text&#10;&#10;Description automatically generated">
            <a:extLst>
              <a:ext uri="{FF2B5EF4-FFF2-40B4-BE49-F238E27FC236}">
                <a16:creationId xmlns:a16="http://schemas.microsoft.com/office/drawing/2014/main" id="{C0E7498E-7519-3042-C62F-AD183383A0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4492" y="4056428"/>
            <a:ext cx="597015" cy="222616"/>
          </a:xfrm>
          <a:prstGeom prst="rect">
            <a:avLst/>
          </a:prstGeom>
        </p:spPr>
      </p:pic>
      <p:pic>
        <p:nvPicPr>
          <p:cNvPr id="19" name="Picture 18" descr="Logo&#10;&#10;Description automatically generated">
            <a:extLst>
              <a:ext uri="{FF2B5EF4-FFF2-40B4-BE49-F238E27FC236}">
                <a16:creationId xmlns:a16="http://schemas.microsoft.com/office/drawing/2014/main" id="{FED93B99-0E4E-38A7-14B4-EA5A4A421D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5917" y="3211625"/>
            <a:ext cx="1831490" cy="1144681"/>
          </a:xfrm>
          <a:prstGeom prst="rect">
            <a:avLst/>
          </a:prstGeom>
        </p:spPr>
      </p:pic>
    </p:spTree>
    <p:extLst>
      <p:ext uri="{BB962C8B-B14F-4D97-AF65-F5344CB8AC3E}">
        <p14:creationId xmlns:p14="http://schemas.microsoft.com/office/powerpoint/2010/main" val="3059430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1FC8FE-51CA-3F09-B063-E057977FA456}"/>
              </a:ext>
            </a:extLst>
          </p:cNvPr>
          <p:cNvSpPr>
            <a:spLocks noGrp="1"/>
          </p:cNvSpPr>
          <p:nvPr>
            <p:ph type="title"/>
          </p:nvPr>
        </p:nvSpPr>
        <p:spPr/>
        <p:txBody>
          <a:bodyPr/>
          <a:lstStyle/>
          <a:p>
            <a:r>
              <a:rPr lang="en-US" dirty="0"/>
              <a:t>Elasticsearch</a:t>
            </a:r>
          </a:p>
        </p:txBody>
      </p:sp>
      <p:sp>
        <p:nvSpPr>
          <p:cNvPr id="5" name="Text Placeholder 4">
            <a:extLst>
              <a:ext uri="{FF2B5EF4-FFF2-40B4-BE49-F238E27FC236}">
                <a16:creationId xmlns:a16="http://schemas.microsoft.com/office/drawing/2014/main" id="{4CF2C1B8-F8B4-5635-7B4B-7F1E40EDC947}"/>
              </a:ext>
            </a:extLst>
          </p:cNvPr>
          <p:cNvSpPr>
            <a:spLocks noGrp="1"/>
          </p:cNvSpPr>
          <p:nvPr>
            <p:ph type="body" idx="1"/>
          </p:nvPr>
        </p:nvSpPr>
        <p:spPr/>
        <p:txBody>
          <a:bodyPr/>
          <a:lstStyle/>
          <a:p>
            <a:r>
              <a:rPr lang="en-US" dirty="0"/>
              <a:t>steps</a:t>
            </a:r>
          </a:p>
        </p:txBody>
      </p:sp>
      <p:sp>
        <p:nvSpPr>
          <p:cNvPr id="6" name="Content Placeholder 5">
            <a:extLst>
              <a:ext uri="{FF2B5EF4-FFF2-40B4-BE49-F238E27FC236}">
                <a16:creationId xmlns:a16="http://schemas.microsoft.com/office/drawing/2014/main" id="{26D277D9-C26D-7971-FC20-C11814353515}"/>
              </a:ext>
            </a:extLst>
          </p:cNvPr>
          <p:cNvSpPr>
            <a:spLocks noGrp="1"/>
          </p:cNvSpPr>
          <p:nvPr>
            <p:ph sz="half" idx="2"/>
          </p:nvPr>
        </p:nvSpPr>
        <p:spPr/>
        <p:txBody>
          <a:bodyPr>
            <a:normAutofit/>
          </a:bodyPr>
          <a:lstStyle/>
          <a:p>
            <a:r>
              <a:rPr lang="en-US" dirty="0"/>
              <a:t>Prepare data</a:t>
            </a:r>
          </a:p>
          <a:p>
            <a:r>
              <a:rPr lang="en-US" dirty="0"/>
              <a:t>Design schema</a:t>
            </a:r>
          </a:p>
          <a:p>
            <a:r>
              <a:rPr lang="en-US" dirty="0"/>
              <a:t>Index creation/update plan</a:t>
            </a:r>
          </a:p>
          <a:p>
            <a:r>
              <a:rPr lang="en-US" dirty="0"/>
              <a:t>Use right Query</a:t>
            </a:r>
          </a:p>
          <a:p>
            <a:r>
              <a:rPr lang="en-US" dirty="0"/>
              <a:t>How to show result</a:t>
            </a:r>
          </a:p>
        </p:txBody>
      </p:sp>
    </p:spTree>
    <p:extLst>
      <p:ext uri="{BB962C8B-B14F-4D97-AF65-F5344CB8AC3E}">
        <p14:creationId xmlns:p14="http://schemas.microsoft.com/office/powerpoint/2010/main" val="1552067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E56D26-2486-7835-F965-A2DE8AFECF43}"/>
              </a:ext>
            </a:extLst>
          </p:cNvPr>
          <p:cNvSpPr>
            <a:spLocks noGrp="1"/>
          </p:cNvSpPr>
          <p:nvPr>
            <p:ph type="title"/>
          </p:nvPr>
        </p:nvSpPr>
        <p:spPr/>
        <p:txBody>
          <a:bodyPr/>
          <a:lstStyle/>
          <a:p>
            <a:r>
              <a:rPr lang="en-US" dirty="0"/>
              <a:t>Data flow (Index creation)</a:t>
            </a:r>
          </a:p>
        </p:txBody>
      </p:sp>
      <p:sp>
        <p:nvSpPr>
          <p:cNvPr id="8" name="Text Placeholder 7">
            <a:extLst>
              <a:ext uri="{FF2B5EF4-FFF2-40B4-BE49-F238E27FC236}">
                <a16:creationId xmlns:a16="http://schemas.microsoft.com/office/drawing/2014/main" id="{8E867AF0-E2E4-84EF-A96E-353DDE423CB6}"/>
              </a:ext>
            </a:extLst>
          </p:cNvPr>
          <p:cNvSpPr>
            <a:spLocks noGrp="1"/>
          </p:cNvSpPr>
          <p:nvPr>
            <p:ph type="body" idx="1"/>
          </p:nvPr>
        </p:nvSpPr>
        <p:spPr/>
        <p:txBody>
          <a:bodyPr/>
          <a:lstStyle/>
          <a:p>
            <a:r>
              <a:rPr lang="en-US" dirty="0"/>
              <a:t>Implementation</a:t>
            </a:r>
          </a:p>
        </p:txBody>
      </p:sp>
      <p:sp>
        <p:nvSpPr>
          <p:cNvPr id="9" name="Content Placeholder 8">
            <a:extLst>
              <a:ext uri="{FF2B5EF4-FFF2-40B4-BE49-F238E27FC236}">
                <a16:creationId xmlns:a16="http://schemas.microsoft.com/office/drawing/2014/main" id="{A681CBC4-1045-89C1-5655-F040DAE0B435}"/>
              </a:ext>
            </a:extLst>
          </p:cNvPr>
          <p:cNvSpPr>
            <a:spLocks noGrp="1"/>
          </p:cNvSpPr>
          <p:nvPr>
            <p:ph sz="half" idx="2"/>
          </p:nvPr>
        </p:nvSpPr>
        <p:spPr>
          <a:xfrm>
            <a:off x="539552" y="1631157"/>
            <a:ext cx="8147248" cy="2963466"/>
          </a:xfrm>
        </p:spPr>
        <p:txBody>
          <a:bodyPr/>
          <a:lstStyle/>
          <a:p>
            <a:pPr marL="0" indent="0">
              <a:buNone/>
            </a:pPr>
            <a:r>
              <a:rPr lang="en-US" dirty="0"/>
              <a:t>  </a:t>
            </a:r>
          </a:p>
        </p:txBody>
      </p:sp>
      <p:sp>
        <p:nvSpPr>
          <p:cNvPr id="2" name="Rectangle 1">
            <a:extLst>
              <a:ext uri="{FF2B5EF4-FFF2-40B4-BE49-F238E27FC236}">
                <a16:creationId xmlns:a16="http://schemas.microsoft.com/office/drawing/2014/main" id="{687AE085-5AA6-3B51-DAC4-56C051A18072}"/>
              </a:ext>
            </a:extLst>
          </p:cNvPr>
          <p:cNvSpPr/>
          <p:nvPr/>
        </p:nvSpPr>
        <p:spPr>
          <a:xfrm>
            <a:off x="1538463" y="201540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t>
            </a:r>
          </a:p>
          <a:p>
            <a:pPr algn="ctr"/>
            <a:r>
              <a:rPr lang="en-US" dirty="0"/>
              <a:t>path</a:t>
            </a:r>
          </a:p>
          <a:p>
            <a:pPr algn="ctr"/>
            <a:endParaRPr lang="en-US" dirty="0"/>
          </a:p>
        </p:txBody>
      </p:sp>
      <p:sp>
        <p:nvSpPr>
          <p:cNvPr id="4" name="Rectangle 3">
            <a:extLst>
              <a:ext uri="{FF2B5EF4-FFF2-40B4-BE49-F238E27FC236}">
                <a16:creationId xmlns:a16="http://schemas.microsoft.com/office/drawing/2014/main" id="{2D9DCA3A-C40E-62B0-65FE-8147A9B0CC21}"/>
              </a:ext>
            </a:extLst>
          </p:cNvPr>
          <p:cNvSpPr/>
          <p:nvPr/>
        </p:nvSpPr>
        <p:spPr>
          <a:xfrm>
            <a:off x="3587496" y="1940087"/>
            <a:ext cx="1060704" cy="106504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ES_ID </a:t>
            </a:r>
          </a:p>
          <a:p>
            <a:pPr algn="ctr"/>
            <a:r>
              <a:rPr lang="en-US" dirty="0"/>
              <a:t>Id</a:t>
            </a:r>
          </a:p>
          <a:p>
            <a:pPr algn="ctr"/>
            <a:r>
              <a:rPr lang="en-US" dirty="0"/>
              <a:t>text</a:t>
            </a:r>
          </a:p>
        </p:txBody>
      </p:sp>
      <p:sp>
        <p:nvSpPr>
          <p:cNvPr id="5" name="Rectangle 4">
            <a:extLst>
              <a:ext uri="{FF2B5EF4-FFF2-40B4-BE49-F238E27FC236}">
                <a16:creationId xmlns:a16="http://schemas.microsoft.com/office/drawing/2014/main" id="{6600B11C-A2A9-B036-0F42-ACFD4789AEAA}"/>
              </a:ext>
            </a:extLst>
          </p:cNvPr>
          <p:cNvSpPr/>
          <p:nvPr/>
        </p:nvSpPr>
        <p:spPr>
          <a:xfrm>
            <a:off x="6019979" y="1838450"/>
            <a:ext cx="1143000" cy="12439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a:p>
            <a:pPr algn="ctr"/>
            <a:r>
              <a:rPr lang="en-US" dirty="0"/>
              <a:t>Word</a:t>
            </a:r>
          </a:p>
          <a:p>
            <a:pPr algn="ctr"/>
            <a:r>
              <a:rPr lang="en-US" dirty="0"/>
              <a:t>[ES_IDs]</a:t>
            </a:r>
          </a:p>
          <a:p>
            <a:pPr algn="ctr"/>
            <a:endParaRPr lang="en-US" dirty="0"/>
          </a:p>
        </p:txBody>
      </p:sp>
      <p:sp>
        <p:nvSpPr>
          <p:cNvPr id="6" name="TextBox 5">
            <a:extLst>
              <a:ext uri="{FF2B5EF4-FFF2-40B4-BE49-F238E27FC236}">
                <a16:creationId xmlns:a16="http://schemas.microsoft.com/office/drawing/2014/main" id="{BBECD882-3113-46B4-CEAD-479AB07648FA}"/>
              </a:ext>
            </a:extLst>
          </p:cNvPr>
          <p:cNvSpPr txBox="1"/>
          <p:nvPr/>
        </p:nvSpPr>
        <p:spPr>
          <a:xfrm>
            <a:off x="6216636" y="1372015"/>
            <a:ext cx="697370" cy="369332"/>
          </a:xfrm>
          <a:prstGeom prst="rect">
            <a:avLst/>
          </a:prstGeom>
          <a:noFill/>
        </p:spPr>
        <p:txBody>
          <a:bodyPr wrap="none" rtlCol="0">
            <a:spAutoFit/>
          </a:bodyPr>
          <a:lstStyle/>
          <a:p>
            <a:r>
              <a:rPr lang="en-US" dirty="0"/>
              <a:t>Index</a:t>
            </a:r>
          </a:p>
        </p:txBody>
      </p:sp>
      <p:sp>
        <p:nvSpPr>
          <p:cNvPr id="10" name="TextBox 9">
            <a:extLst>
              <a:ext uri="{FF2B5EF4-FFF2-40B4-BE49-F238E27FC236}">
                <a16:creationId xmlns:a16="http://schemas.microsoft.com/office/drawing/2014/main" id="{33D941DC-58A5-E36F-91D3-DA76D847DE4A}"/>
              </a:ext>
            </a:extLst>
          </p:cNvPr>
          <p:cNvSpPr txBox="1"/>
          <p:nvPr/>
        </p:nvSpPr>
        <p:spPr>
          <a:xfrm>
            <a:off x="3316288" y="1545630"/>
            <a:ext cx="1524000" cy="646331"/>
          </a:xfrm>
          <a:prstGeom prst="rect">
            <a:avLst/>
          </a:prstGeom>
          <a:noFill/>
        </p:spPr>
        <p:txBody>
          <a:bodyPr wrap="square" rtlCol="0">
            <a:spAutoFit/>
          </a:bodyPr>
          <a:lstStyle/>
          <a:p>
            <a:r>
              <a:rPr lang="en-US" dirty="0"/>
              <a:t>Schema for ES</a:t>
            </a:r>
          </a:p>
          <a:p>
            <a:endParaRPr lang="en-US" dirty="0"/>
          </a:p>
        </p:txBody>
      </p:sp>
      <p:sp>
        <p:nvSpPr>
          <p:cNvPr id="14" name="TextBox 13">
            <a:extLst>
              <a:ext uri="{FF2B5EF4-FFF2-40B4-BE49-F238E27FC236}">
                <a16:creationId xmlns:a16="http://schemas.microsoft.com/office/drawing/2014/main" id="{7441C94C-5B61-3BFF-C612-47C3DBF612A1}"/>
              </a:ext>
            </a:extLst>
          </p:cNvPr>
          <p:cNvSpPr txBox="1"/>
          <p:nvPr/>
        </p:nvSpPr>
        <p:spPr>
          <a:xfrm>
            <a:off x="1543494" y="1654463"/>
            <a:ext cx="914400" cy="646331"/>
          </a:xfrm>
          <a:prstGeom prst="rect">
            <a:avLst/>
          </a:prstGeom>
          <a:noFill/>
        </p:spPr>
        <p:txBody>
          <a:bodyPr wrap="square" rtlCol="0">
            <a:spAutoFit/>
          </a:bodyPr>
          <a:lstStyle/>
          <a:p>
            <a:r>
              <a:rPr lang="en-US" dirty="0"/>
              <a:t>Record</a:t>
            </a:r>
          </a:p>
          <a:p>
            <a:endParaRPr lang="en-US" dirty="0"/>
          </a:p>
        </p:txBody>
      </p:sp>
      <p:cxnSp>
        <p:nvCxnSpPr>
          <p:cNvPr id="18" name="Straight Arrow Connector 17">
            <a:extLst>
              <a:ext uri="{FF2B5EF4-FFF2-40B4-BE49-F238E27FC236}">
                <a16:creationId xmlns:a16="http://schemas.microsoft.com/office/drawing/2014/main" id="{551AC554-A4BD-6A89-6D37-7CCA0FE17DB7}"/>
              </a:ext>
            </a:extLst>
          </p:cNvPr>
          <p:cNvCxnSpPr>
            <a:cxnSpLocks/>
            <a:stCxn id="2" idx="2"/>
          </p:cNvCxnSpPr>
          <p:nvPr/>
        </p:nvCxnSpPr>
        <p:spPr>
          <a:xfrm flipH="1">
            <a:off x="1995484" y="2929807"/>
            <a:ext cx="179" cy="47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73A990E-DC2D-DA46-83E1-2F1FA9AB9882}"/>
              </a:ext>
            </a:extLst>
          </p:cNvPr>
          <p:cNvCxnSpPr>
            <a:cxnSpLocks/>
            <a:stCxn id="2" idx="3"/>
            <a:endCxn id="4" idx="1"/>
          </p:cNvCxnSpPr>
          <p:nvPr/>
        </p:nvCxnSpPr>
        <p:spPr>
          <a:xfrm>
            <a:off x="2452863" y="2472607"/>
            <a:ext cx="11346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748BAC0-3F83-A21C-21B7-4E4C483C7145}"/>
              </a:ext>
            </a:extLst>
          </p:cNvPr>
          <p:cNvCxnSpPr>
            <a:cxnSpLocks/>
            <a:stCxn id="4" idx="3"/>
            <a:endCxn id="5" idx="1"/>
          </p:cNvCxnSpPr>
          <p:nvPr/>
        </p:nvCxnSpPr>
        <p:spPr>
          <a:xfrm flipV="1">
            <a:off x="4648200" y="2460419"/>
            <a:ext cx="1371779" cy="12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8F2C2DB-194D-3FBD-EF42-AB41D2A9BC44}"/>
              </a:ext>
            </a:extLst>
          </p:cNvPr>
          <p:cNvSpPr txBox="1"/>
          <p:nvPr/>
        </p:nvSpPr>
        <p:spPr>
          <a:xfrm>
            <a:off x="3733800" y="3486150"/>
            <a:ext cx="3040769" cy="646331"/>
          </a:xfrm>
          <a:prstGeom prst="rect">
            <a:avLst/>
          </a:prstGeom>
          <a:noFill/>
        </p:spPr>
        <p:txBody>
          <a:bodyPr wrap="none" rtlCol="0">
            <a:spAutoFit/>
          </a:bodyPr>
          <a:lstStyle/>
          <a:p>
            <a:r>
              <a:rPr lang="en-US" dirty="0"/>
              <a:t>Combine Record and Text data</a:t>
            </a:r>
          </a:p>
          <a:p>
            <a:r>
              <a:rPr lang="en-US" dirty="0"/>
              <a:t>Submit Index Creation</a:t>
            </a:r>
          </a:p>
        </p:txBody>
      </p:sp>
      <p:pic>
        <p:nvPicPr>
          <p:cNvPr id="30" name="Picture 29" descr="A close-up of a document&#10;&#10;Description automatically generated with low confidence">
            <a:extLst>
              <a:ext uri="{FF2B5EF4-FFF2-40B4-BE49-F238E27FC236}">
                <a16:creationId xmlns:a16="http://schemas.microsoft.com/office/drawing/2014/main" id="{9C56EEA3-8B6E-4C20-136A-7A48D97F05B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69946" y="3353982"/>
            <a:ext cx="868454" cy="1002544"/>
          </a:xfrm>
          <a:prstGeom prst="rect">
            <a:avLst/>
          </a:prstGeom>
        </p:spPr>
      </p:pic>
    </p:spTree>
    <p:extLst>
      <p:ext uri="{BB962C8B-B14F-4D97-AF65-F5344CB8AC3E}">
        <p14:creationId xmlns:p14="http://schemas.microsoft.com/office/powerpoint/2010/main" val="1740424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3CAFB-A5BD-4D41-7AFF-F300D90F7DA2}"/>
              </a:ext>
            </a:extLst>
          </p:cNvPr>
          <p:cNvSpPr>
            <a:spLocks noGrp="1"/>
          </p:cNvSpPr>
          <p:nvPr>
            <p:ph type="title"/>
          </p:nvPr>
        </p:nvSpPr>
        <p:spPr/>
        <p:txBody>
          <a:bodyPr/>
          <a:lstStyle/>
          <a:p>
            <a:r>
              <a:rPr lang="en-US" dirty="0"/>
              <a:t>Steps</a:t>
            </a:r>
          </a:p>
        </p:txBody>
      </p:sp>
      <p:sp>
        <p:nvSpPr>
          <p:cNvPr id="5" name="Text Placeholder 4">
            <a:extLst>
              <a:ext uri="{FF2B5EF4-FFF2-40B4-BE49-F238E27FC236}">
                <a16:creationId xmlns:a16="http://schemas.microsoft.com/office/drawing/2014/main" id="{2BFB4AA2-9581-4977-646D-F92867EED812}"/>
              </a:ext>
            </a:extLst>
          </p:cNvPr>
          <p:cNvSpPr>
            <a:spLocks noGrp="1"/>
          </p:cNvSpPr>
          <p:nvPr>
            <p:ph type="body" idx="1"/>
          </p:nvPr>
        </p:nvSpPr>
        <p:spPr/>
        <p:txBody>
          <a:bodyPr/>
          <a:lstStyle/>
          <a:p>
            <a:r>
              <a:rPr lang="en-US" dirty="0"/>
              <a:t>Prepare Index</a:t>
            </a:r>
          </a:p>
        </p:txBody>
      </p:sp>
      <p:sp>
        <p:nvSpPr>
          <p:cNvPr id="7" name="Text Placeholder 6">
            <a:extLst>
              <a:ext uri="{FF2B5EF4-FFF2-40B4-BE49-F238E27FC236}">
                <a16:creationId xmlns:a16="http://schemas.microsoft.com/office/drawing/2014/main" id="{2793BAC5-32B0-0371-BA26-E65A6EF2B72E}"/>
              </a:ext>
            </a:extLst>
          </p:cNvPr>
          <p:cNvSpPr>
            <a:spLocks noGrp="1"/>
          </p:cNvSpPr>
          <p:nvPr>
            <p:ph type="body" sz="quarter" idx="3"/>
          </p:nvPr>
        </p:nvSpPr>
        <p:spPr/>
        <p:txBody>
          <a:bodyPr/>
          <a:lstStyle/>
          <a:p>
            <a:r>
              <a:rPr lang="en-US" dirty="0"/>
              <a:t>tips</a:t>
            </a:r>
          </a:p>
        </p:txBody>
      </p:sp>
      <p:sp>
        <p:nvSpPr>
          <p:cNvPr id="8" name="Content Placeholder 7">
            <a:extLst>
              <a:ext uri="{FF2B5EF4-FFF2-40B4-BE49-F238E27FC236}">
                <a16:creationId xmlns:a16="http://schemas.microsoft.com/office/drawing/2014/main" id="{94558892-5DFE-0D57-5E43-871DC7A9A441}"/>
              </a:ext>
            </a:extLst>
          </p:cNvPr>
          <p:cNvSpPr>
            <a:spLocks noGrp="1"/>
          </p:cNvSpPr>
          <p:nvPr>
            <p:ph sz="quarter" idx="4"/>
          </p:nvPr>
        </p:nvSpPr>
        <p:spPr/>
        <p:txBody>
          <a:bodyPr/>
          <a:lstStyle/>
          <a:p>
            <a:r>
              <a:rPr lang="en-US" dirty="0"/>
              <a:t>Extraction PDF or  paper?</a:t>
            </a:r>
          </a:p>
          <a:p>
            <a:r>
              <a:rPr lang="en-US" dirty="0"/>
              <a:t>Normalize: if you can, split as statements or Paragraph</a:t>
            </a:r>
          </a:p>
          <a:p>
            <a:r>
              <a:rPr lang="en-US" dirty="0"/>
              <a:t>Additional data for filtering</a:t>
            </a:r>
          </a:p>
        </p:txBody>
      </p:sp>
      <p:graphicFrame>
        <p:nvGraphicFramePr>
          <p:cNvPr id="9" name="Content Placeholder 8">
            <a:extLst>
              <a:ext uri="{FF2B5EF4-FFF2-40B4-BE49-F238E27FC236}">
                <a16:creationId xmlns:a16="http://schemas.microsoft.com/office/drawing/2014/main" id="{46CF707B-9C1D-DE87-22C7-56A70425BB04}"/>
              </a:ext>
            </a:extLst>
          </p:cNvPr>
          <p:cNvGraphicFramePr>
            <a:graphicFrameLocks noGrp="1"/>
          </p:cNvGraphicFramePr>
          <p:nvPr>
            <p:ph sz="half" idx="2"/>
            <p:extLst>
              <p:ext uri="{D42A27DB-BD31-4B8C-83A1-F6EECF244321}">
                <p14:modId xmlns:p14="http://schemas.microsoft.com/office/powerpoint/2010/main" val="3812750629"/>
              </p:ext>
            </p:extLst>
          </p:nvPr>
        </p:nvGraphicFramePr>
        <p:xfrm>
          <a:off x="457200" y="1630363"/>
          <a:ext cx="4040188" cy="296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945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E70B-2B85-72F8-43E8-8960C675786B}"/>
              </a:ext>
            </a:extLst>
          </p:cNvPr>
          <p:cNvSpPr>
            <a:spLocks noGrp="1"/>
          </p:cNvSpPr>
          <p:nvPr>
            <p:ph type="title"/>
          </p:nvPr>
        </p:nvSpPr>
        <p:spPr/>
        <p:txBody>
          <a:bodyPr/>
          <a:lstStyle/>
          <a:p>
            <a:r>
              <a:rPr lang="en-US" dirty="0"/>
              <a:t>Define Schema</a:t>
            </a:r>
          </a:p>
        </p:txBody>
      </p:sp>
      <p:sp>
        <p:nvSpPr>
          <p:cNvPr id="3" name="Text Placeholder 2">
            <a:extLst>
              <a:ext uri="{FF2B5EF4-FFF2-40B4-BE49-F238E27FC236}">
                <a16:creationId xmlns:a16="http://schemas.microsoft.com/office/drawing/2014/main" id="{E63C6EA7-C6FB-BB1D-4787-536114EAE1E5}"/>
              </a:ext>
            </a:extLst>
          </p:cNvPr>
          <p:cNvSpPr>
            <a:spLocks noGrp="1"/>
          </p:cNvSpPr>
          <p:nvPr>
            <p:ph type="body" idx="1"/>
          </p:nvPr>
        </p:nvSpPr>
        <p:spPr/>
        <p:txBody>
          <a:bodyPr/>
          <a:lstStyle/>
          <a:p>
            <a:r>
              <a:rPr lang="en-US" dirty="0"/>
              <a:t>step</a:t>
            </a:r>
          </a:p>
        </p:txBody>
      </p:sp>
      <p:sp>
        <p:nvSpPr>
          <p:cNvPr id="4" name="Content Placeholder 3">
            <a:extLst>
              <a:ext uri="{FF2B5EF4-FFF2-40B4-BE49-F238E27FC236}">
                <a16:creationId xmlns:a16="http://schemas.microsoft.com/office/drawing/2014/main" id="{9150F0F3-C36C-F3D3-223A-E39F89087E15}"/>
              </a:ext>
            </a:extLst>
          </p:cNvPr>
          <p:cNvSpPr>
            <a:spLocks noGrp="1"/>
          </p:cNvSpPr>
          <p:nvPr>
            <p:ph sz="half" idx="2"/>
          </p:nvPr>
        </p:nvSpPr>
        <p:spPr/>
        <p:txBody>
          <a:bodyPr/>
          <a:lstStyle/>
          <a:p>
            <a:r>
              <a:rPr lang="en-US" dirty="0"/>
              <a:t>What to be searched?</a:t>
            </a:r>
          </a:p>
          <a:p>
            <a:r>
              <a:rPr lang="en-US" dirty="0"/>
              <a:t>How to be searched? </a:t>
            </a:r>
          </a:p>
          <a:p>
            <a:r>
              <a:rPr lang="en-US" dirty="0"/>
              <a:t>Extra data to search?</a:t>
            </a:r>
          </a:p>
          <a:p>
            <a:r>
              <a:rPr lang="en-US" dirty="0"/>
              <a:t>Associates with?</a:t>
            </a:r>
          </a:p>
        </p:txBody>
      </p:sp>
      <p:sp>
        <p:nvSpPr>
          <p:cNvPr id="5" name="Text Placeholder 4">
            <a:extLst>
              <a:ext uri="{FF2B5EF4-FFF2-40B4-BE49-F238E27FC236}">
                <a16:creationId xmlns:a16="http://schemas.microsoft.com/office/drawing/2014/main" id="{1FD78DAF-56CB-ADE4-6CB3-8378E5ED6C28}"/>
              </a:ext>
            </a:extLst>
          </p:cNvPr>
          <p:cNvSpPr>
            <a:spLocks noGrp="1"/>
          </p:cNvSpPr>
          <p:nvPr>
            <p:ph type="body" sz="quarter" idx="3"/>
          </p:nvPr>
        </p:nvSpPr>
        <p:spPr/>
        <p:txBody>
          <a:bodyPr/>
          <a:lstStyle/>
          <a:p>
            <a:r>
              <a:rPr lang="en-US" dirty="0" err="1"/>
              <a:t>evolveIT</a:t>
            </a:r>
            <a:endParaRPr lang="en-US" dirty="0"/>
          </a:p>
        </p:txBody>
      </p:sp>
      <p:sp>
        <p:nvSpPr>
          <p:cNvPr id="6" name="Content Placeholder 5">
            <a:extLst>
              <a:ext uri="{FF2B5EF4-FFF2-40B4-BE49-F238E27FC236}">
                <a16:creationId xmlns:a16="http://schemas.microsoft.com/office/drawing/2014/main" id="{C9637B0E-D6AC-62FD-E35F-1B0193CADFDF}"/>
              </a:ext>
            </a:extLst>
          </p:cNvPr>
          <p:cNvSpPr>
            <a:spLocks noGrp="1"/>
          </p:cNvSpPr>
          <p:nvPr>
            <p:ph sz="quarter" idx="4"/>
          </p:nvPr>
        </p:nvSpPr>
        <p:spPr/>
        <p:txBody>
          <a:bodyPr/>
          <a:lstStyle/>
          <a:p>
            <a:r>
              <a:rPr lang="en-US" dirty="0"/>
              <a:t>Program sources</a:t>
            </a:r>
          </a:p>
          <a:p>
            <a:r>
              <a:rPr lang="en-US" dirty="0"/>
              <a:t>Per line and per entire file</a:t>
            </a:r>
          </a:p>
          <a:p>
            <a:r>
              <a:rPr lang="en-US" dirty="0"/>
              <a:t>Source file type</a:t>
            </a:r>
          </a:p>
          <a:p>
            <a:r>
              <a:rPr lang="en-US" dirty="0"/>
              <a:t>Database record</a:t>
            </a:r>
          </a:p>
        </p:txBody>
      </p:sp>
    </p:spTree>
    <p:extLst>
      <p:ext uri="{BB962C8B-B14F-4D97-AF65-F5344CB8AC3E}">
        <p14:creationId xmlns:p14="http://schemas.microsoft.com/office/powerpoint/2010/main" val="3791052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844A-4E83-ECFD-68DB-B288D8E872A5}"/>
              </a:ext>
            </a:extLst>
          </p:cNvPr>
          <p:cNvSpPr>
            <a:spLocks noGrp="1"/>
          </p:cNvSpPr>
          <p:nvPr>
            <p:ph type="title"/>
          </p:nvPr>
        </p:nvSpPr>
        <p:spPr/>
        <p:txBody>
          <a:bodyPr/>
          <a:lstStyle/>
          <a:p>
            <a:r>
              <a:rPr lang="en-US" dirty="0"/>
              <a:t>Schema Design</a:t>
            </a:r>
          </a:p>
        </p:txBody>
      </p:sp>
      <p:sp>
        <p:nvSpPr>
          <p:cNvPr id="3" name="Text Placeholder 2">
            <a:extLst>
              <a:ext uri="{FF2B5EF4-FFF2-40B4-BE49-F238E27FC236}">
                <a16:creationId xmlns:a16="http://schemas.microsoft.com/office/drawing/2014/main" id="{B5142A84-5A3A-BE08-A40D-B5020C76B626}"/>
              </a:ext>
            </a:extLst>
          </p:cNvPr>
          <p:cNvSpPr>
            <a:spLocks noGrp="1"/>
          </p:cNvSpPr>
          <p:nvPr>
            <p:ph type="body" idx="1"/>
          </p:nvPr>
        </p:nvSpPr>
        <p:spPr/>
        <p:txBody>
          <a:bodyPr/>
          <a:lstStyle/>
          <a:p>
            <a:r>
              <a:rPr lang="en-US" dirty="0"/>
              <a:t>Per Line</a:t>
            </a:r>
          </a:p>
        </p:txBody>
      </p:sp>
      <p:sp>
        <p:nvSpPr>
          <p:cNvPr id="5" name="Text Placeholder 4">
            <a:extLst>
              <a:ext uri="{FF2B5EF4-FFF2-40B4-BE49-F238E27FC236}">
                <a16:creationId xmlns:a16="http://schemas.microsoft.com/office/drawing/2014/main" id="{67F44821-0604-47FF-0910-9AC9CFDA2F82}"/>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84B2F5DD-D33E-1FB6-98C1-C53B051AAEEC}"/>
              </a:ext>
            </a:extLst>
          </p:cNvPr>
          <p:cNvSpPr>
            <a:spLocks noGrp="1"/>
          </p:cNvSpPr>
          <p:nvPr>
            <p:ph sz="quarter" idx="4"/>
          </p:nvPr>
        </p:nvSpPr>
        <p:spPr/>
        <p:txBody>
          <a:bodyPr>
            <a:normAutofit lnSpcReduction="10000"/>
          </a:bodyPr>
          <a:lstStyle/>
          <a:p>
            <a:r>
              <a:rPr lang="en-US" dirty="0"/>
              <a:t>Owner info</a:t>
            </a:r>
          </a:p>
          <a:p>
            <a:pPr lvl="1"/>
            <a:r>
              <a:rPr lang="en-US" dirty="0"/>
              <a:t>Graph Node ID (To match result)</a:t>
            </a:r>
          </a:p>
          <a:p>
            <a:pPr lvl="1"/>
            <a:r>
              <a:rPr lang="en-US" dirty="0"/>
              <a:t>Asset Type name</a:t>
            </a:r>
          </a:p>
          <a:p>
            <a:pPr lvl="1"/>
            <a:r>
              <a:rPr lang="en-US" dirty="0"/>
              <a:t>Source type</a:t>
            </a:r>
          </a:p>
          <a:p>
            <a:pPr lvl="1"/>
            <a:r>
              <a:rPr lang="en-US" dirty="0"/>
              <a:t>Data for versioning</a:t>
            </a:r>
          </a:p>
          <a:p>
            <a:r>
              <a:rPr lang="en-US" dirty="0"/>
              <a:t>File Content</a:t>
            </a:r>
          </a:p>
          <a:p>
            <a:pPr lvl="1"/>
            <a:r>
              <a:rPr lang="en-US" dirty="0"/>
              <a:t>One file content as one string</a:t>
            </a:r>
          </a:p>
          <a:p>
            <a:endParaRPr lang="en-US" dirty="0"/>
          </a:p>
        </p:txBody>
      </p:sp>
      <p:pic>
        <p:nvPicPr>
          <p:cNvPr id="7" name="Content Placeholder 6">
            <a:extLst>
              <a:ext uri="{FF2B5EF4-FFF2-40B4-BE49-F238E27FC236}">
                <a16:creationId xmlns:a16="http://schemas.microsoft.com/office/drawing/2014/main" id="{63063ABF-0B81-5F2D-D083-E6333D0DE723}"/>
              </a:ext>
            </a:extLst>
          </p:cNvPr>
          <p:cNvPicPr>
            <a:picLocks noGrp="1" noChangeAspect="1"/>
          </p:cNvPicPr>
          <p:nvPr>
            <p:ph sz="half" idx="2"/>
          </p:nvPr>
        </p:nvPicPr>
        <p:blipFill>
          <a:blip r:embed="rId2"/>
          <a:stretch>
            <a:fillRect/>
          </a:stretch>
        </p:blipFill>
        <p:spPr>
          <a:xfrm>
            <a:off x="630954" y="1630363"/>
            <a:ext cx="3692680" cy="2963862"/>
          </a:xfrm>
          <a:prstGeom prst="rect">
            <a:avLst/>
          </a:prstGeom>
        </p:spPr>
      </p:pic>
    </p:spTree>
    <p:extLst>
      <p:ext uri="{BB962C8B-B14F-4D97-AF65-F5344CB8AC3E}">
        <p14:creationId xmlns:p14="http://schemas.microsoft.com/office/powerpoint/2010/main" val="2164502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844A-4E83-ECFD-68DB-B288D8E872A5}"/>
              </a:ext>
            </a:extLst>
          </p:cNvPr>
          <p:cNvSpPr>
            <a:spLocks noGrp="1"/>
          </p:cNvSpPr>
          <p:nvPr>
            <p:ph type="title"/>
          </p:nvPr>
        </p:nvSpPr>
        <p:spPr/>
        <p:txBody>
          <a:bodyPr/>
          <a:lstStyle/>
          <a:p>
            <a:r>
              <a:rPr lang="en-US" dirty="0"/>
              <a:t>Schema Design</a:t>
            </a:r>
          </a:p>
        </p:txBody>
      </p:sp>
      <p:sp>
        <p:nvSpPr>
          <p:cNvPr id="3" name="Text Placeholder 2">
            <a:extLst>
              <a:ext uri="{FF2B5EF4-FFF2-40B4-BE49-F238E27FC236}">
                <a16:creationId xmlns:a16="http://schemas.microsoft.com/office/drawing/2014/main" id="{B5142A84-5A3A-BE08-A40D-B5020C76B626}"/>
              </a:ext>
            </a:extLst>
          </p:cNvPr>
          <p:cNvSpPr>
            <a:spLocks noGrp="1"/>
          </p:cNvSpPr>
          <p:nvPr>
            <p:ph type="body" idx="1"/>
          </p:nvPr>
        </p:nvSpPr>
        <p:spPr/>
        <p:txBody>
          <a:bodyPr/>
          <a:lstStyle/>
          <a:p>
            <a:r>
              <a:rPr lang="en-US" dirty="0"/>
              <a:t>Per file</a:t>
            </a:r>
          </a:p>
        </p:txBody>
      </p:sp>
      <p:sp>
        <p:nvSpPr>
          <p:cNvPr id="5" name="Text Placeholder 4">
            <a:extLst>
              <a:ext uri="{FF2B5EF4-FFF2-40B4-BE49-F238E27FC236}">
                <a16:creationId xmlns:a16="http://schemas.microsoft.com/office/drawing/2014/main" id="{67F44821-0604-47FF-0910-9AC9CFDA2F82}"/>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84B2F5DD-D33E-1FB6-98C1-C53B051AAEEC}"/>
              </a:ext>
            </a:extLst>
          </p:cNvPr>
          <p:cNvSpPr>
            <a:spLocks noGrp="1"/>
          </p:cNvSpPr>
          <p:nvPr>
            <p:ph sz="quarter" idx="4"/>
          </p:nvPr>
        </p:nvSpPr>
        <p:spPr/>
        <p:txBody>
          <a:bodyPr>
            <a:normAutofit fontScale="92500" lnSpcReduction="10000"/>
          </a:bodyPr>
          <a:lstStyle/>
          <a:p>
            <a:r>
              <a:rPr lang="en-US" dirty="0"/>
              <a:t>Owner info</a:t>
            </a:r>
          </a:p>
          <a:p>
            <a:pPr lvl="1"/>
            <a:r>
              <a:rPr lang="en-US" dirty="0"/>
              <a:t>Graph Node ID (To match result)</a:t>
            </a:r>
          </a:p>
          <a:p>
            <a:pPr lvl="1"/>
            <a:r>
              <a:rPr lang="en-US" dirty="0"/>
              <a:t>Asset Type name</a:t>
            </a:r>
          </a:p>
          <a:p>
            <a:pPr lvl="1"/>
            <a:r>
              <a:rPr lang="en-US" dirty="0"/>
              <a:t>Source type</a:t>
            </a:r>
          </a:p>
          <a:p>
            <a:pPr lvl="1"/>
            <a:r>
              <a:rPr lang="en-US" dirty="0"/>
              <a:t>Data for versioning</a:t>
            </a:r>
          </a:p>
          <a:p>
            <a:r>
              <a:rPr lang="en-US" dirty="0"/>
              <a:t>Content</a:t>
            </a:r>
          </a:p>
          <a:p>
            <a:pPr lvl="1"/>
            <a:r>
              <a:rPr lang="en-US" dirty="0"/>
              <a:t>Line Number</a:t>
            </a:r>
          </a:p>
          <a:p>
            <a:pPr lvl="1"/>
            <a:r>
              <a:rPr lang="en-US" dirty="0"/>
              <a:t>Line text</a:t>
            </a:r>
          </a:p>
          <a:p>
            <a:endParaRPr lang="en-US" dirty="0"/>
          </a:p>
        </p:txBody>
      </p:sp>
      <p:pic>
        <p:nvPicPr>
          <p:cNvPr id="7" name="Content Placeholder 6">
            <a:extLst>
              <a:ext uri="{FF2B5EF4-FFF2-40B4-BE49-F238E27FC236}">
                <a16:creationId xmlns:a16="http://schemas.microsoft.com/office/drawing/2014/main" id="{3ECABA98-87AA-0196-A032-2483BF2A5780}"/>
              </a:ext>
            </a:extLst>
          </p:cNvPr>
          <p:cNvPicPr>
            <a:picLocks noGrp="1" noChangeAspect="1"/>
          </p:cNvPicPr>
          <p:nvPr>
            <p:ph sz="half" idx="2"/>
          </p:nvPr>
        </p:nvPicPr>
        <p:blipFill>
          <a:blip r:embed="rId2"/>
          <a:stretch>
            <a:fillRect/>
          </a:stretch>
        </p:blipFill>
        <p:spPr>
          <a:xfrm>
            <a:off x="1211200" y="1630363"/>
            <a:ext cx="2532188" cy="2963862"/>
          </a:xfrm>
          <a:prstGeom prst="rect">
            <a:avLst/>
          </a:prstGeom>
        </p:spPr>
      </p:pic>
    </p:spTree>
    <p:extLst>
      <p:ext uri="{BB962C8B-B14F-4D97-AF65-F5344CB8AC3E}">
        <p14:creationId xmlns:p14="http://schemas.microsoft.com/office/powerpoint/2010/main" val="2470766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E56D26-2486-7835-F965-A2DE8AFECF43}"/>
              </a:ext>
            </a:extLst>
          </p:cNvPr>
          <p:cNvSpPr>
            <a:spLocks noGrp="1"/>
          </p:cNvSpPr>
          <p:nvPr>
            <p:ph type="title"/>
          </p:nvPr>
        </p:nvSpPr>
        <p:spPr/>
        <p:txBody>
          <a:bodyPr/>
          <a:lstStyle/>
          <a:p>
            <a:r>
              <a:rPr lang="en-US" dirty="0"/>
              <a:t>Data flow (Search)</a:t>
            </a:r>
          </a:p>
        </p:txBody>
      </p:sp>
      <p:sp>
        <p:nvSpPr>
          <p:cNvPr id="8" name="Text Placeholder 7">
            <a:extLst>
              <a:ext uri="{FF2B5EF4-FFF2-40B4-BE49-F238E27FC236}">
                <a16:creationId xmlns:a16="http://schemas.microsoft.com/office/drawing/2014/main" id="{8E867AF0-E2E4-84EF-A96E-353DDE423CB6}"/>
              </a:ext>
            </a:extLst>
          </p:cNvPr>
          <p:cNvSpPr>
            <a:spLocks noGrp="1"/>
          </p:cNvSpPr>
          <p:nvPr>
            <p:ph type="body" idx="1"/>
          </p:nvPr>
        </p:nvSpPr>
        <p:spPr/>
        <p:txBody>
          <a:bodyPr/>
          <a:lstStyle/>
          <a:p>
            <a:r>
              <a:rPr lang="en-US" dirty="0"/>
              <a:t>Implementation</a:t>
            </a:r>
          </a:p>
        </p:txBody>
      </p:sp>
      <p:sp>
        <p:nvSpPr>
          <p:cNvPr id="9" name="Content Placeholder 8">
            <a:extLst>
              <a:ext uri="{FF2B5EF4-FFF2-40B4-BE49-F238E27FC236}">
                <a16:creationId xmlns:a16="http://schemas.microsoft.com/office/drawing/2014/main" id="{A681CBC4-1045-89C1-5655-F040DAE0B435}"/>
              </a:ext>
            </a:extLst>
          </p:cNvPr>
          <p:cNvSpPr>
            <a:spLocks noGrp="1"/>
          </p:cNvSpPr>
          <p:nvPr>
            <p:ph sz="half" idx="2"/>
          </p:nvPr>
        </p:nvSpPr>
        <p:spPr>
          <a:xfrm>
            <a:off x="539552" y="1631157"/>
            <a:ext cx="8147248" cy="2963466"/>
          </a:xfrm>
        </p:spPr>
        <p:txBody>
          <a:bodyPr/>
          <a:lstStyle/>
          <a:p>
            <a:pPr marL="0" indent="0">
              <a:buNone/>
            </a:pPr>
            <a:r>
              <a:rPr lang="en-US" dirty="0"/>
              <a:t>  </a:t>
            </a:r>
          </a:p>
        </p:txBody>
      </p:sp>
      <p:sp>
        <p:nvSpPr>
          <p:cNvPr id="2" name="Rectangle 1">
            <a:extLst>
              <a:ext uri="{FF2B5EF4-FFF2-40B4-BE49-F238E27FC236}">
                <a16:creationId xmlns:a16="http://schemas.microsoft.com/office/drawing/2014/main" id="{687AE085-5AA6-3B51-DAC4-56C051A18072}"/>
              </a:ext>
            </a:extLst>
          </p:cNvPr>
          <p:cNvSpPr/>
          <p:nvPr/>
        </p:nvSpPr>
        <p:spPr>
          <a:xfrm>
            <a:off x="1524000" y="196215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t>
            </a:r>
          </a:p>
          <a:p>
            <a:pPr algn="ctr"/>
            <a:r>
              <a:rPr lang="en-US" dirty="0"/>
              <a:t>path</a:t>
            </a:r>
          </a:p>
          <a:p>
            <a:pPr algn="ctr"/>
            <a:endParaRPr lang="en-US" dirty="0"/>
          </a:p>
        </p:txBody>
      </p:sp>
      <p:sp>
        <p:nvSpPr>
          <p:cNvPr id="4" name="Rectangle 3">
            <a:extLst>
              <a:ext uri="{FF2B5EF4-FFF2-40B4-BE49-F238E27FC236}">
                <a16:creationId xmlns:a16="http://schemas.microsoft.com/office/drawing/2014/main" id="{2D9DCA3A-C40E-62B0-65FE-8147A9B0CC21}"/>
              </a:ext>
            </a:extLst>
          </p:cNvPr>
          <p:cNvSpPr/>
          <p:nvPr/>
        </p:nvSpPr>
        <p:spPr>
          <a:xfrm>
            <a:off x="3587496" y="1940087"/>
            <a:ext cx="1060704"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ES_ID</a:t>
            </a:r>
          </a:p>
          <a:p>
            <a:pPr algn="ctr"/>
            <a:r>
              <a:rPr lang="en-US" dirty="0"/>
              <a:t>Id</a:t>
            </a:r>
          </a:p>
          <a:p>
            <a:pPr algn="ctr"/>
            <a:r>
              <a:rPr lang="en-US" dirty="0"/>
              <a:t>text</a:t>
            </a:r>
          </a:p>
        </p:txBody>
      </p:sp>
      <p:sp>
        <p:nvSpPr>
          <p:cNvPr id="5" name="Rectangle 4">
            <a:extLst>
              <a:ext uri="{FF2B5EF4-FFF2-40B4-BE49-F238E27FC236}">
                <a16:creationId xmlns:a16="http://schemas.microsoft.com/office/drawing/2014/main" id="{6600B11C-A2A9-B036-0F42-ACFD4789AEAA}"/>
              </a:ext>
            </a:extLst>
          </p:cNvPr>
          <p:cNvSpPr/>
          <p:nvPr/>
        </p:nvSpPr>
        <p:spPr>
          <a:xfrm>
            <a:off x="5993821" y="1761190"/>
            <a:ext cx="1143000" cy="12439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Word</a:t>
            </a:r>
          </a:p>
          <a:p>
            <a:pPr algn="ctr"/>
            <a:r>
              <a:rPr lang="en-US" dirty="0"/>
              <a:t>[</a:t>
            </a:r>
            <a:r>
              <a:rPr lang="en-US" dirty="0" err="1"/>
              <a:t>ES_Ids</a:t>
            </a:r>
            <a:r>
              <a:rPr lang="en-US" dirty="0"/>
              <a:t>]</a:t>
            </a:r>
          </a:p>
          <a:p>
            <a:pPr algn="ctr"/>
            <a:endParaRPr lang="en-US" dirty="0"/>
          </a:p>
        </p:txBody>
      </p:sp>
      <p:sp>
        <p:nvSpPr>
          <p:cNvPr id="6" name="TextBox 5">
            <a:extLst>
              <a:ext uri="{FF2B5EF4-FFF2-40B4-BE49-F238E27FC236}">
                <a16:creationId xmlns:a16="http://schemas.microsoft.com/office/drawing/2014/main" id="{BBECD882-3113-46B4-CEAD-479AB07648FA}"/>
              </a:ext>
            </a:extLst>
          </p:cNvPr>
          <p:cNvSpPr txBox="1"/>
          <p:nvPr/>
        </p:nvSpPr>
        <p:spPr>
          <a:xfrm>
            <a:off x="6119454" y="1445899"/>
            <a:ext cx="697370" cy="369332"/>
          </a:xfrm>
          <a:prstGeom prst="rect">
            <a:avLst/>
          </a:prstGeom>
          <a:noFill/>
        </p:spPr>
        <p:txBody>
          <a:bodyPr wrap="none" rtlCol="0">
            <a:spAutoFit/>
          </a:bodyPr>
          <a:lstStyle/>
          <a:p>
            <a:r>
              <a:rPr lang="en-US" dirty="0"/>
              <a:t>Index</a:t>
            </a:r>
          </a:p>
        </p:txBody>
      </p:sp>
      <p:sp>
        <p:nvSpPr>
          <p:cNvPr id="10" name="TextBox 9">
            <a:extLst>
              <a:ext uri="{FF2B5EF4-FFF2-40B4-BE49-F238E27FC236}">
                <a16:creationId xmlns:a16="http://schemas.microsoft.com/office/drawing/2014/main" id="{33D941DC-58A5-E36F-91D3-DA76D847DE4A}"/>
              </a:ext>
            </a:extLst>
          </p:cNvPr>
          <p:cNvSpPr txBox="1"/>
          <p:nvPr/>
        </p:nvSpPr>
        <p:spPr>
          <a:xfrm>
            <a:off x="3316288" y="1545630"/>
            <a:ext cx="1524000" cy="646331"/>
          </a:xfrm>
          <a:prstGeom prst="rect">
            <a:avLst/>
          </a:prstGeom>
          <a:noFill/>
        </p:spPr>
        <p:txBody>
          <a:bodyPr wrap="square" rtlCol="0">
            <a:spAutoFit/>
          </a:bodyPr>
          <a:lstStyle/>
          <a:p>
            <a:r>
              <a:rPr lang="en-US" dirty="0"/>
              <a:t>Schema for ES</a:t>
            </a:r>
          </a:p>
          <a:p>
            <a:endParaRPr lang="en-US" dirty="0"/>
          </a:p>
        </p:txBody>
      </p:sp>
      <p:sp>
        <p:nvSpPr>
          <p:cNvPr id="14" name="TextBox 13">
            <a:extLst>
              <a:ext uri="{FF2B5EF4-FFF2-40B4-BE49-F238E27FC236}">
                <a16:creationId xmlns:a16="http://schemas.microsoft.com/office/drawing/2014/main" id="{7441C94C-5B61-3BFF-C612-47C3DBF612A1}"/>
              </a:ext>
            </a:extLst>
          </p:cNvPr>
          <p:cNvSpPr txBox="1"/>
          <p:nvPr/>
        </p:nvSpPr>
        <p:spPr>
          <a:xfrm>
            <a:off x="1524000" y="1620919"/>
            <a:ext cx="914400" cy="646331"/>
          </a:xfrm>
          <a:prstGeom prst="rect">
            <a:avLst/>
          </a:prstGeom>
          <a:noFill/>
        </p:spPr>
        <p:txBody>
          <a:bodyPr wrap="square" rtlCol="0">
            <a:spAutoFit/>
          </a:bodyPr>
          <a:lstStyle/>
          <a:p>
            <a:r>
              <a:rPr lang="en-US" dirty="0"/>
              <a:t>Record</a:t>
            </a:r>
          </a:p>
          <a:p>
            <a:endParaRPr lang="en-US" dirty="0"/>
          </a:p>
        </p:txBody>
      </p:sp>
      <p:cxnSp>
        <p:nvCxnSpPr>
          <p:cNvPr id="18" name="Straight Arrow Connector 17">
            <a:extLst>
              <a:ext uri="{FF2B5EF4-FFF2-40B4-BE49-F238E27FC236}">
                <a16:creationId xmlns:a16="http://schemas.microsoft.com/office/drawing/2014/main" id="{551AC554-A4BD-6A89-6D37-7CCA0FE17DB7}"/>
              </a:ext>
            </a:extLst>
          </p:cNvPr>
          <p:cNvCxnSpPr>
            <a:cxnSpLocks/>
            <a:stCxn id="2" idx="2"/>
          </p:cNvCxnSpPr>
          <p:nvPr/>
        </p:nvCxnSpPr>
        <p:spPr>
          <a:xfrm flipH="1">
            <a:off x="1981021" y="2876550"/>
            <a:ext cx="179" cy="47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8F2C2DB-194D-3FBD-EF42-AB41D2A9BC44}"/>
              </a:ext>
            </a:extLst>
          </p:cNvPr>
          <p:cNvSpPr txBox="1"/>
          <p:nvPr/>
        </p:nvSpPr>
        <p:spPr>
          <a:xfrm>
            <a:off x="3130021" y="3599620"/>
            <a:ext cx="3855369" cy="1200329"/>
          </a:xfrm>
          <a:prstGeom prst="rect">
            <a:avLst/>
          </a:prstGeom>
          <a:noFill/>
        </p:spPr>
        <p:txBody>
          <a:bodyPr wrap="square" rtlCol="0">
            <a:spAutoFit/>
          </a:bodyPr>
          <a:lstStyle/>
          <a:p>
            <a:pPr marL="285750" indent="-285750">
              <a:buFontTx/>
              <a:buChar char="-"/>
            </a:pPr>
            <a:r>
              <a:rPr lang="en-US" dirty="0"/>
              <a:t>Search text send to ES engine</a:t>
            </a:r>
          </a:p>
          <a:p>
            <a:pPr marL="285750" indent="-285750">
              <a:buFontTx/>
              <a:buChar char="-"/>
            </a:pPr>
            <a:r>
              <a:rPr lang="en-US" dirty="0"/>
              <a:t>Look Up Index</a:t>
            </a:r>
          </a:p>
          <a:p>
            <a:pPr marL="285750" indent="-285750">
              <a:buFontTx/>
              <a:buChar char="-"/>
            </a:pPr>
            <a:r>
              <a:rPr lang="en-US" dirty="0"/>
              <a:t>ES record found</a:t>
            </a:r>
          </a:p>
          <a:p>
            <a:pPr marL="285750" indent="-285750">
              <a:buFontTx/>
              <a:buChar char="-"/>
            </a:pPr>
            <a:r>
              <a:rPr lang="en-US" dirty="0"/>
              <a:t>Your Record Id found</a:t>
            </a:r>
          </a:p>
        </p:txBody>
      </p:sp>
      <p:sp>
        <p:nvSpPr>
          <p:cNvPr id="11" name="Rectangle 10">
            <a:extLst>
              <a:ext uri="{FF2B5EF4-FFF2-40B4-BE49-F238E27FC236}">
                <a16:creationId xmlns:a16="http://schemas.microsoft.com/office/drawing/2014/main" id="{E4D62F7C-3545-E152-76B0-79AA2372B1ED}"/>
              </a:ext>
            </a:extLst>
          </p:cNvPr>
          <p:cNvSpPr/>
          <p:nvPr/>
        </p:nvSpPr>
        <p:spPr>
          <a:xfrm>
            <a:off x="7537648" y="3746748"/>
            <a:ext cx="14478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Search Request</a:t>
            </a:r>
          </a:p>
        </p:txBody>
      </p:sp>
      <p:cxnSp>
        <p:nvCxnSpPr>
          <p:cNvPr id="13" name="Straight Arrow Connector 12">
            <a:extLst>
              <a:ext uri="{FF2B5EF4-FFF2-40B4-BE49-F238E27FC236}">
                <a16:creationId xmlns:a16="http://schemas.microsoft.com/office/drawing/2014/main" id="{E001C492-D04C-B130-509C-5D2DDF6E4412}"/>
              </a:ext>
            </a:extLst>
          </p:cNvPr>
          <p:cNvCxnSpPr>
            <a:stCxn id="11" idx="0"/>
            <a:endCxn id="5" idx="3"/>
          </p:cNvCxnSpPr>
          <p:nvPr/>
        </p:nvCxnSpPr>
        <p:spPr>
          <a:xfrm flipH="1" flipV="1">
            <a:off x="7136821" y="2383159"/>
            <a:ext cx="1124727" cy="1363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37A53E7-CA9D-69E3-B160-A4293D4B0603}"/>
              </a:ext>
            </a:extLst>
          </p:cNvPr>
          <p:cNvCxnSpPr>
            <a:stCxn id="5" idx="1"/>
            <a:endCxn id="4" idx="3"/>
          </p:cNvCxnSpPr>
          <p:nvPr/>
        </p:nvCxnSpPr>
        <p:spPr>
          <a:xfrm flipH="1">
            <a:off x="4648200" y="2383159"/>
            <a:ext cx="1345621" cy="14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1CC450B-34AF-F47A-40DF-71F73313E42B}"/>
              </a:ext>
            </a:extLst>
          </p:cNvPr>
          <p:cNvCxnSpPr>
            <a:stCxn id="4" idx="1"/>
            <a:endCxn id="2" idx="3"/>
          </p:cNvCxnSpPr>
          <p:nvPr/>
        </p:nvCxnSpPr>
        <p:spPr>
          <a:xfrm flipH="1">
            <a:off x="2438400" y="2397287"/>
            <a:ext cx="1149096" cy="22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A close-up of a document&#10;&#10;Description automatically generated with low confidence">
            <a:extLst>
              <a:ext uri="{FF2B5EF4-FFF2-40B4-BE49-F238E27FC236}">
                <a16:creationId xmlns:a16="http://schemas.microsoft.com/office/drawing/2014/main" id="{161411E2-7AC5-4393-3EBB-97A1163082A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51211" y="3310553"/>
            <a:ext cx="868454" cy="1002544"/>
          </a:xfrm>
          <a:prstGeom prst="rect">
            <a:avLst/>
          </a:prstGeom>
        </p:spPr>
      </p:pic>
    </p:spTree>
    <p:extLst>
      <p:ext uri="{BB962C8B-B14F-4D97-AF65-F5344CB8AC3E}">
        <p14:creationId xmlns:p14="http://schemas.microsoft.com/office/powerpoint/2010/main" val="340820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3D6F-0077-68B3-7D7C-67B2255C5875}"/>
              </a:ext>
            </a:extLst>
          </p:cNvPr>
          <p:cNvSpPr>
            <a:spLocks noGrp="1"/>
          </p:cNvSpPr>
          <p:nvPr>
            <p:ph type="title"/>
          </p:nvPr>
        </p:nvSpPr>
        <p:spPr/>
        <p:txBody>
          <a:bodyPr/>
          <a:lstStyle/>
          <a:p>
            <a:r>
              <a:rPr lang="en-US" dirty="0"/>
              <a:t>Elasticsearch thin client</a:t>
            </a:r>
          </a:p>
        </p:txBody>
      </p:sp>
      <p:sp>
        <p:nvSpPr>
          <p:cNvPr id="3" name="Text Placeholder 2">
            <a:extLst>
              <a:ext uri="{FF2B5EF4-FFF2-40B4-BE49-F238E27FC236}">
                <a16:creationId xmlns:a16="http://schemas.microsoft.com/office/drawing/2014/main" id="{40CF4536-CDE5-20FA-C837-ACCE21F4C730}"/>
              </a:ext>
            </a:extLst>
          </p:cNvPr>
          <p:cNvSpPr>
            <a:spLocks noGrp="1"/>
          </p:cNvSpPr>
          <p:nvPr>
            <p:ph type="body" idx="1"/>
          </p:nvPr>
        </p:nvSpPr>
        <p:spPr/>
        <p:txBody>
          <a:bodyPr/>
          <a:lstStyle/>
          <a:p>
            <a:r>
              <a:rPr lang="en-US" dirty="0"/>
              <a:t>Most major languages</a:t>
            </a:r>
          </a:p>
        </p:txBody>
      </p:sp>
      <p:pic>
        <p:nvPicPr>
          <p:cNvPr id="5" name="Content Placeholder 4">
            <a:extLst>
              <a:ext uri="{FF2B5EF4-FFF2-40B4-BE49-F238E27FC236}">
                <a16:creationId xmlns:a16="http://schemas.microsoft.com/office/drawing/2014/main" id="{76852E68-E62C-7F43-B157-BA858533EB6A}"/>
              </a:ext>
            </a:extLst>
          </p:cNvPr>
          <p:cNvPicPr>
            <a:picLocks noGrp="1" noChangeAspect="1"/>
          </p:cNvPicPr>
          <p:nvPr>
            <p:ph sz="half" idx="2"/>
          </p:nvPr>
        </p:nvPicPr>
        <p:blipFill>
          <a:blip r:embed="rId2"/>
          <a:stretch>
            <a:fillRect/>
          </a:stretch>
        </p:blipFill>
        <p:spPr>
          <a:xfrm>
            <a:off x="2757049" y="1630363"/>
            <a:ext cx="3547351" cy="2963862"/>
          </a:xfrm>
          <a:prstGeom prst="rect">
            <a:avLst/>
          </a:prstGeom>
        </p:spPr>
      </p:pic>
    </p:spTree>
    <p:extLst>
      <p:ext uri="{BB962C8B-B14F-4D97-AF65-F5344CB8AC3E}">
        <p14:creationId xmlns:p14="http://schemas.microsoft.com/office/powerpoint/2010/main" val="3345224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E56D26-2486-7835-F965-A2DE8AFECF43}"/>
              </a:ext>
            </a:extLst>
          </p:cNvPr>
          <p:cNvSpPr>
            <a:spLocks noGrp="1"/>
          </p:cNvSpPr>
          <p:nvPr>
            <p:ph type="title"/>
          </p:nvPr>
        </p:nvSpPr>
        <p:spPr/>
        <p:txBody>
          <a:bodyPr/>
          <a:lstStyle/>
          <a:p>
            <a:r>
              <a:rPr lang="en-US" dirty="0"/>
              <a:t>steps</a:t>
            </a:r>
          </a:p>
        </p:txBody>
      </p:sp>
      <p:sp>
        <p:nvSpPr>
          <p:cNvPr id="8" name="Text Placeholder 7">
            <a:extLst>
              <a:ext uri="{FF2B5EF4-FFF2-40B4-BE49-F238E27FC236}">
                <a16:creationId xmlns:a16="http://schemas.microsoft.com/office/drawing/2014/main" id="{8E867AF0-E2E4-84EF-A96E-353DDE423CB6}"/>
              </a:ext>
            </a:extLst>
          </p:cNvPr>
          <p:cNvSpPr>
            <a:spLocks noGrp="1"/>
          </p:cNvSpPr>
          <p:nvPr>
            <p:ph type="body" idx="1"/>
          </p:nvPr>
        </p:nvSpPr>
        <p:spPr/>
        <p:txBody>
          <a:bodyPr/>
          <a:lstStyle/>
          <a:p>
            <a:r>
              <a:rPr lang="en-US" dirty="0"/>
              <a:t>Implementation</a:t>
            </a:r>
          </a:p>
        </p:txBody>
      </p:sp>
      <p:sp>
        <p:nvSpPr>
          <p:cNvPr id="9" name="Content Placeholder 8">
            <a:extLst>
              <a:ext uri="{FF2B5EF4-FFF2-40B4-BE49-F238E27FC236}">
                <a16:creationId xmlns:a16="http://schemas.microsoft.com/office/drawing/2014/main" id="{A681CBC4-1045-89C1-5655-F040DAE0B435}"/>
              </a:ext>
            </a:extLst>
          </p:cNvPr>
          <p:cNvSpPr>
            <a:spLocks noGrp="1"/>
          </p:cNvSpPr>
          <p:nvPr>
            <p:ph sz="half" idx="2"/>
          </p:nvPr>
        </p:nvSpPr>
        <p:spPr/>
        <p:txBody>
          <a:bodyPr/>
          <a:lstStyle/>
          <a:p>
            <a:pPr marL="0" indent="0">
              <a:buNone/>
            </a:pPr>
            <a:endParaRPr lang="en-US" dirty="0"/>
          </a:p>
        </p:txBody>
      </p:sp>
      <p:graphicFrame>
        <p:nvGraphicFramePr>
          <p:cNvPr id="11" name="Diagram 10">
            <a:extLst>
              <a:ext uri="{FF2B5EF4-FFF2-40B4-BE49-F238E27FC236}">
                <a16:creationId xmlns:a16="http://schemas.microsoft.com/office/drawing/2014/main" id="{56E2EE42-5D1B-A3BE-9A8A-44C625875951}"/>
              </a:ext>
            </a:extLst>
          </p:cNvPr>
          <p:cNvGraphicFramePr/>
          <p:nvPr/>
        </p:nvGraphicFramePr>
        <p:xfrm>
          <a:off x="1409700" y="1596501"/>
          <a:ext cx="6096000" cy="142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89A13489-97A9-F71C-4BDA-26865AAEDCBF}"/>
              </a:ext>
            </a:extLst>
          </p:cNvPr>
          <p:cNvGraphicFramePr/>
          <p:nvPr/>
        </p:nvGraphicFramePr>
        <p:xfrm>
          <a:off x="1524000" y="3084530"/>
          <a:ext cx="6096000" cy="1423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0142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457200" y="1347830"/>
            <a:ext cx="4703523" cy="55129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SV" sz="2800" dirty="0">
              <a:solidFill>
                <a:schemeClr val="bg1">
                  <a:lumMod val="85000"/>
                </a:schemeClr>
              </a:solidFill>
              <a:latin typeface="Helvetica LT Std Cond" pitchFamily="34" charset="0"/>
            </a:endParaRPr>
          </a:p>
          <a:p>
            <a:endParaRPr lang="es-SV" dirty="0"/>
          </a:p>
        </p:txBody>
      </p:sp>
      <p:sp>
        <p:nvSpPr>
          <p:cNvPr id="5" name="Title 1"/>
          <p:cNvSpPr txBox="1">
            <a:spLocks/>
          </p:cNvSpPr>
          <p:nvPr/>
        </p:nvSpPr>
        <p:spPr>
          <a:xfrm>
            <a:off x="398693" y="579811"/>
            <a:ext cx="4870913" cy="74777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dirty="0" err="1">
                <a:solidFill>
                  <a:schemeClr val="bg1"/>
                </a:solidFill>
                <a:latin typeface="Helvetica" pitchFamily="50" charset="0"/>
              </a:rPr>
              <a:t>Searching</a:t>
            </a:r>
            <a:r>
              <a:rPr lang="es-SV" sz="4800" dirty="0">
                <a:solidFill>
                  <a:schemeClr val="bg1"/>
                </a:solidFill>
                <a:latin typeface="Helvetica" pitchFamily="50" charset="0"/>
              </a:rPr>
              <a:t> Data</a:t>
            </a:r>
          </a:p>
        </p:txBody>
      </p:sp>
      <p:pic>
        <p:nvPicPr>
          <p:cNvPr id="2" name="Picture 7" descr="C:\Users\sari\Desktop\logo-headline_2x.png">
            <a:extLst>
              <a:ext uri="{FF2B5EF4-FFF2-40B4-BE49-F238E27FC236}">
                <a16:creationId xmlns:a16="http://schemas.microsoft.com/office/drawing/2014/main" id="{23183944-CFA1-A49E-6725-37DB3A0A9100}"/>
              </a:ext>
            </a:extLst>
          </p:cNvPr>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r="32544"/>
          <a:stretch/>
        </p:blipFill>
        <p:spPr bwMode="auto">
          <a:xfrm>
            <a:off x="4482357" y="4070765"/>
            <a:ext cx="692995" cy="172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s://plex2e.com/conference/wp-content/uploads/2015/02/CMF_logo_color-1.png">
            <a:extLst>
              <a:ext uri="{FF2B5EF4-FFF2-40B4-BE49-F238E27FC236}">
                <a16:creationId xmlns:a16="http://schemas.microsoft.com/office/drawing/2014/main" id="{6D0B7300-AA20-568F-73AA-617FBE960847}"/>
              </a:ext>
            </a:extLst>
          </p:cNvPr>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3380574" y="3181350"/>
            <a:ext cx="1579067" cy="620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7DD14D86-4BF4-F97B-12C2-881DD2437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2631" y="3209667"/>
            <a:ext cx="834377" cy="556251"/>
          </a:xfrm>
          <a:prstGeom prst="rect">
            <a:avLst/>
          </a:prstGeom>
        </p:spPr>
      </p:pic>
      <p:pic>
        <p:nvPicPr>
          <p:cNvPr id="8" name="Picture 7" descr="Logo, company name&#10;&#10;Description automatically generated">
            <a:extLst>
              <a:ext uri="{FF2B5EF4-FFF2-40B4-BE49-F238E27FC236}">
                <a16:creationId xmlns:a16="http://schemas.microsoft.com/office/drawing/2014/main" id="{E7E0EA66-B07E-A042-C534-9248E14893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2951" y="3939761"/>
            <a:ext cx="368631" cy="460789"/>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2990F616-021F-D775-846A-9AB597E9B3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0936" y="3365108"/>
            <a:ext cx="1244118" cy="24536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D37EDFD-B487-0B3B-E6DA-19E645FA0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8302" y="4058444"/>
            <a:ext cx="789284" cy="23152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984FBA9-7F58-5F64-D8C3-9B4EE4769D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6702" y="4003838"/>
            <a:ext cx="1026848" cy="286130"/>
          </a:xfrm>
          <a:prstGeom prst="rect">
            <a:avLst/>
          </a:prstGeom>
        </p:spPr>
      </p:pic>
      <p:pic>
        <p:nvPicPr>
          <p:cNvPr id="17" name="Picture 16" descr="Text&#10;&#10;Description automatically generated">
            <a:extLst>
              <a:ext uri="{FF2B5EF4-FFF2-40B4-BE49-F238E27FC236}">
                <a16:creationId xmlns:a16="http://schemas.microsoft.com/office/drawing/2014/main" id="{C0E7498E-7519-3042-C62F-AD183383A0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4492" y="4056428"/>
            <a:ext cx="597015" cy="222616"/>
          </a:xfrm>
          <a:prstGeom prst="rect">
            <a:avLst/>
          </a:prstGeom>
        </p:spPr>
      </p:pic>
      <p:pic>
        <p:nvPicPr>
          <p:cNvPr id="19" name="Picture 18" descr="Logo&#10;&#10;Description automatically generated">
            <a:extLst>
              <a:ext uri="{FF2B5EF4-FFF2-40B4-BE49-F238E27FC236}">
                <a16:creationId xmlns:a16="http://schemas.microsoft.com/office/drawing/2014/main" id="{FED93B99-0E4E-38A7-14B4-EA5A4A421D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5917" y="3211625"/>
            <a:ext cx="1831490" cy="1144681"/>
          </a:xfrm>
          <a:prstGeom prst="rect">
            <a:avLst/>
          </a:prstGeom>
        </p:spPr>
      </p:pic>
    </p:spTree>
    <p:extLst>
      <p:ext uri="{BB962C8B-B14F-4D97-AF65-F5344CB8AC3E}">
        <p14:creationId xmlns:p14="http://schemas.microsoft.com/office/powerpoint/2010/main" val="1391829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A107-8491-E971-6E80-5D5264BBF04D}"/>
              </a:ext>
            </a:extLst>
          </p:cNvPr>
          <p:cNvSpPr>
            <a:spLocks noGrp="1"/>
          </p:cNvSpPr>
          <p:nvPr>
            <p:ph type="title"/>
          </p:nvPr>
        </p:nvSpPr>
        <p:spPr/>
        <p:txBody>
          <a:bodyPr/>
          <a:lstStyle/>
          <a:p>
            <a:r>
              <a:rPr lang="en-US" dirty="0"/>
              <a:t>Search UI</a:t>
            </a:r>
          </a:p>
        </p:txBody>
      </p:sp>
      <p:sp>
        <p:nvSpPr>
          <p:cNvPr id="5" name="Text Placeholder 4">
            <a:extLst>
              <a:ext uri="{FF2B5EF4-FFF2-40B4-BE49-F238E27FC236}">
                <a16:creationId xmlns:a16="http://schemas.microsoft.com/office/drawing/2014/main" id="{5B220FED-622B-1CE8-BE6F-F9C684847266}"/>
              </a:ext>
            </a:extLst>
          </p:cNvPr>
          <p:cNvSpPr>
            <a:spLocks noGrp="1"/>
          </p:cNvSpPr>
          <p:nvPr>
            <p:ph type="body" idx="1"/>
          </p:nvPr>
        </p:nvSpPr>
        <p:spPr/>
        <p:txBody>
          <a:bodyPr/>
          <a:lstStyle/>
          <a:p>
            <a:r>
              <a:rPr lang="en-US" dirty="0"/>
              <a:t>To consider</a:t>
            </a:r>
          </a:p>
        </p:txBody>
      </p:sp>
      <p:sp>
        <p:nvSpPr>
          <p:cNvPr id="6" name="Content Placeholder 5">
            <a:extLst>
              <a:ext uri="{FF2B5EF4-FFF2-40B4-BE49-F238E27FC236}">
                <a16:creationId xmlns:a16="http://schemas.microsoft.com/office/drawing/2014/main" id="{20BC3389-6AD0-EC22-3B0D-7AF2B7A85FC3}"/>
              </a:ext>
            </a:extLst>
          </p:cNvPr>
          <p:cNvSpPr>
            <a:spLocks noGrp="1"/>
          </p:cNvSpPr>
          <p:nvPr>
            <p:ph sz="half" idx="2"/>
          </p:nvPr>
        </p:nvSpPr>
        <p:spPr/>
        <p:txBody>
          <a:bodyPr/>
          <a:lstStyle/>
          <a:p>
            <a:r>
              <a:rPr lang="en-US" dirty="0"/>
              <a:t>Specify which index to use</a:t>
            </a:r>
          </a:p>
          <a:p>
            <a:r>
              <a:rPr lang="en-US" dirty="0"/>
              <a:t>define target</a:t>
            </a:r>
          </a:p>
          <a:p>
            <a:r>
              <a:rPr lang="en-US" dirty="0"/>
              <a:t>Search text</a:t>
            </a:r>
          </a:p>
          <a:p>
            <a:r>
              <a:rPr lang="en-US" dirty="0"/>
              <a:t>Option</a:t>
            </a:r>
          </a:p>
        </p:txBody>
      </p:sp>
      <p:sp>
        <p:nvSpPr>
          <p:cNvPr id="7" name="Text Placeholder 6">
            <a:extLst>
              <a:ext uri="{FF2B5EF4-FFF2-40B4-BE49-F238E27FC236}">
                <a16:creationId xmlns:a16="http://schemas.microsoft.com/office/drawing/2014/main" id="{0CD59626-2A47-A3F2-C08B-A8875558F02B}"/>
              </a:ext>
            </a:extLst>
          </p:cNvPr>
          <p:cNvSpPr>
            <a:spLocks noGrp="1"/>
          </p:cNvSpPr>
          <p:nvPr>
            <p:ph type="body" sz="quarter" idx="3"/>
          </p:nvPr>
        </p:nvSpPr>
        <p:spPr/>
        <p:txBody>
          <a:bodyPr/>
          <a:lstStyle/>
          <a:p>
            <a:r>
              <a:rPr lang="en-US" dirty="0"/>
              <a:t>UI</a:t>
            </a:r>
          </a:p>
        </p:txBody>
      </p:sp>
      <p:pic>
        <p:nvPicPr>
          <p:cNvPr id="13" name="Content Placeholder 12">
            <a:extLst>
              <a:ext uri="{FF2B5EF4-FFF2-40B4-BE49-F238E27FC236}">
                <a16:creationId xmlns:a16="http://schemas.microsoft.com/office/drawing/2014/main" id="{07D9AA47-4CA7-6037-4809-BF35D416562D}"/>
              </a:ext>
            </a:extLst>
          </p:cNvPr>
          <p:cNvPicPr>
            <a:picLocks noGrp="1" noChangeAspect="1"/>
          </p:cNvPicPr>
          <p:nvPr>
            <p:ph sz="quarter" idx="4"/>
          </p:nvPr>
        </p:nvPicPr>
        <p:blipFill>
          <a:blip r:embed="rId2"/>
          <a:stretch>
            <a:fillRect/>
          </a:stretch>
        </p:blipFill>
        <p:spPr>
          <a:xfrm>
            <a:off x="4645025" y="2304750"/>
            <a:ext cx="4041775" cy="1615087"/>
          </a:xfrm>
        </p:spPr>
      </p:pic>
    </p:spTree>
    <p:extLst>
      <p:ext uri="{BB962C8B-B14F-4D97-AF65-F5344CB8AC3E}">
        <p14:creationId xmlns:p14="http://schemas.microsoft.com/office/powerpoint/2010/main" val="542966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CE5C90-C0BF-743D-CDBC-01EE5CC85CDA}"/>
              </a:ext>
            </a:extLst>
          </p:cNvPr>
          <p:cNvSpPr>
            <a:spLocks noGrp="1"/>
          </p:cNvSpPr>
          <p:nvPr>
            <p:ph type="title"/>
          </p:nvPr>
        </p:nvSpPr>
        <p:spPr/>
        <p:txBody>
          <a:bodyPr/>
          <a:lstStyle/>
          <a:p>
            <a:r>
              <a:rPr lang="en-US" dirty="0"/>
              <a:t>Search result</a:t>
            </a:r>
          </a:p>
        </p:txBody>
      </p:sp>
      <p:sp>
        <p:nvSpPr>
          <p:cNvPr id="10" name="Text Placeholder 9">
            <a:extLst>
              <a:ext uri="{FF2B5EF4-FFF2-40B4-BE49-F238E27FC236}">
                <a16:creationId xmlns:a16="http://schemas.microsoft.com/office/drawing/2014/main" id="{DF297856-2880-11E7-F7F0-3A0516FD5950}"/>
              </a:ext>
            </a:extLst>
          </p:cNvPr>
          <p:cNvSpPr>
            <a:spLocks noGrp="1"/>
          </p:cNvSpPr>
          <p:nvPr>
            <p:ph type="body" idx="1"/>
          </p:nvPr>
        </p:nvSpPr>
        <p:spPr/>
        <p:txBody>
          <a:bodyPr/>
          <a:lstStyle/>
          <a:p>
            <a:r>
              <a:rPr lang="en-US" dirty="0"/>
              <a:t>For </a:t>
            </a:r>
            <a:r>
              <a:rPr lang="en-US" dirty="0" err="1"/>
              <a:t>evolveIT</a:t>
            </a:r>
            <a:endParaRPr lang="en-US" dirty="0"/>
          </a:p>
        </p:txBody>
      </p:sp>
      <p:sp>
        <p:nvSpPr>
          <p:cNvPr id="9" name="Content Placeholder 8">
            <a:extLst>
              <a:ext uri="{FF2B5EF4-FFF2-40B4-BE49-F238E27FC236}">
                <a16:creationId xmlns:a16="http://schemas.microsoft.com/office/drawing/2014/main" id="{D18EFD61-7D69-13EB-2ACD-BB8C868703B9}"/>
              </a:ext>
            </a:extLst>
          </p:cNvPr>
          <p:cNvSpPr>
            <a:spLocks noGrp="1"/>
          </p:cNvSpPr>
          <p:nvPr>
            <p:ph sz="half" idx="2"/>
          </p:nvPr>
        </p:nvSpPr>
        <p:spPr/>
        <p:txBody>
          <a:bodyPr>
            <a:normAutofit fontScale="85000" lnSpcReduction="10000"/>
          </a:bodyPr>
          <a:lstStyle/>
          <a:p>
            <a:r>
              <a:rPr lang="en-US" dirty="0"/>
              <a:t>Search result returns hit data quickly  &lt;- Elasticsearch task</a:t>
            </a:r>
          </a:p>
          <a:p>
            <a:r>
              <a:rPr lang="en-US" dirty="0"/>
              <a:t>It has ID to associates with data </a:t>
            </a:r>
          </a:p>
          <a:p>
            <a:r>
              <a:rPr lang="en-US" dirty="0"/>
              <a:t>Get Lines hit and using owner info, can build result like tree structure</a:t>
            </a:r>
          </a:p>
          <a:p>
            <a:r>
              <a:rPr lang="en-US" dirty="0"/>
              <a:t>By reading data with hit owner info, you can get all lines of the owner </a:t>
            </a:r>
          </a:p>
        </p:txBody>
      </p:sp>
      <p:sp>
        <p:nvSpPr>
          <p:cNvPr id="11" name="Text Placeholder 10">
            <a:extLst>
              <a:ext uri="{FF2B5EF4-FFF2-40B4-BE49-F238E27FC236}">
                <a16:creationId xmlns:a16="http://schemas.microsoft.com/office/drawing/2014/main" id="{7A87E35E-6859-21C8-DC76-212235B460B4}"/>
              </a:ext>
            </a:extLst>
          </p:cNvPr>
          <p:cNvSpPr>
            <a:spLocks noGrp="1"/>
          </p:cNvSpPr>
          <p:nvPr>
            <p:ph type="body" sz="quarter" idx="3"/>
          </p:nvPr>
        </p:nvSpPr>
        <p:spPr/>
        <p:txBody>
          <a:bodyPr/>
          <a:lstStyle/>
          <a:p>
            <a:r>
              <a:rPr lang="en-US" dirty="0"/>
              <a:t>Result View</a:t>
            </a:r>
          </a:p>
        </p:txBody>
      </p:sp>
      <p:pic>
        <p:nvPicPr>
          <p:cNvPr id="14" name="Content Placeholder 13">
            <a:extLst>
              <a:ext uri="{FF2B5EF4-FFF2-40B4-BE49-F238E27FC236}">
                <a16:creationId xmlns:a16="http://schemas.microsoft.com/office/drawing/2014/main" id="{8F38E67F-DE71-3846-7491-DEA0BE573E84}"/>
              </a:ext>
            </a:extLst>
          </p:cNvPr>
          <p:cNvPicPr>
            <a:picLocks noGrp="1" noChangeAspect="1"/>
          </p:cNvPicPr>
          <p:nvPr>
            <p:ph sz="quarter" idx="4"/>
          </p:nvPr>
        </p:nvPicPr>
        <p:blipFill>
          <a:blip r:embed="rId2"/>
          <a:stretch>
            <a:fillRect/>
          </a:stretch>
        </p:blipFill>
        <p:spPr>
          <a:xfrm>
            <a:off x="5434274" y="1630363"/>
            <a:ext cx="2463276" cy="2963862"/>
          </a:xfrm>
        </p:spPr>
      </p:pic>
    </p:spTree>
    <p:extLst>
      <p:ext uri="{BB962C8B-B14F-4D97-AF65-F5344CB8AC3E}">
        <p14:creationId xmlns:p14="http://schemas.microsoft.com/office/powerpoint/2010/main" val="1565989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457200" y="1347830"/>
            <a:ext cx="4703523" cy="55129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SV" sz="2800" dirty="0">
                <a:solidFill>
                  <a:schemeClr val="bg1">
                    <a:lumMod val="85000"/>
                  </a:schemeClr>
                </a:solidFill>
                <a:latin typeface="Helvetica LT Std Cond" pitchFamily="34" charset="0"/>
              </a:rPr>
              <a:t>More </a:t>
            </a:r>
            <a:r>
              <a:rPr lang="es-SV" sz="2800" dirty="0" err="1">
                <a:solidFill>
                  <a:schemeClr val="bg1">
                    <a:lumMod val="85000"/>
                  </a:schemeClr>
                </a:solidFill>
                <a:latin typeface="Helvetica LT Std Cond" pitchFamily="34" charset="0"/>
              </a:rPr>
              <a:t>Resources</a:t>
            </a:r>
            <a:endParaRPr lang="es-SV" sz="2800" dirty="0">
              <a:solidFill>
                <a:schemeClr val="bg1">
                  <a:lumMod val="85000"/>
                </a:schemeClr>
              </a:solidFill>
              <a:latin typeface="Helvetica LT Std Cond" pitchFamily="34" charset="0"/>
            </a:endParaRPr>
          </a:p>
          <a:p>
            <a:endParaRPr lang="es-SV" dirty="0"/>
          </a:p>
        </p:txBody>
      </p:sp>
      <p:sp>
        <p:nvSpPr>
          <p:cNvPr id="5" name="Title 1"/>
          <p:cNvSpPr txBox="1">
            <a:spLocks/>
          </p:cNvSpPr>
          <p:nvPr/>
        </p:nvSpPr>
        <p:spPr>
          <a:xfrm>
            <a:off x="398693" y="579811"/>
            <a:ext cx="4870913" cy="74777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dirty="0" err="1">
                <a:solidFill>
                  <a:schemeClr val="bg1"/>
                </a:solidFill>
                <a:latin typeface="Helvetica" pitchFamily="50" charset="0"/>
              </a:rPr>
              <a:t>Elasticsearch</a:t>
            </a:r>
            <a:endParaRPr lang="es-SV" dirty="0"/>
          </a:p>
        </p:txBody>
      </p:sp>
      <p:pic>
        <p:nvPicPr>
          <p:cNvPr id="2" name="Picture 7" descr="C:\Users\sari\Desktop\logo-headline_2x.png">
            <a:extLst>
              <a:ext uri="{FF2B5EF4-FFF2-40B4-BE49-F238E27FC236}">
                <a16:creationId xmlns:a16="http://schemas.microsoft.com/office/drawing/2014/main" id="{23183944-CFA1-A49E-6725-37DB3A0A9100}"/>
              </a:ext>
            </a:extLst>
          </p:cNvPr>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r="32544"/>
          <a:stretch/>
        </p:blipFill>
        <p:spPr bwMode="auto">
          <a:xfrm>
            <a:off x="4482357" y="4070765"/>
            <a:ext cx="692995" cy="172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s://plex2e.com/conference/wp-content/uploads/2015/02/CMF_logo_color-1.png">
            <a:extLst>
              <a:ext uri="{FF2B5EF4-FFF2-40B4-BE49-F238E27FC236}">
                <a16:creationId xmlns:a16="http://schemas.microsoft.com/office/drawing/2014/main" id="{6D0B7300-AA20-568F-73AA-617FBE960847}"/>
              </a:ext>
            </a:extLst>
          </p:cNvPr>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3380574" y="3181350"/>
            <a:ext cx="1579067" cy="620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7DD14D86-4BF4-F97B-12C2-881DD2437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2631" y="3209667"/>
            <a:ext cx="834377" cy="556251"/>
          </a:xfrm>
          <a:prstGeom prst="rect">
            <a:avLst/>
          </a:prstGeom>
        </p:spPr>
      </p:pic>
      <p:pic>
        <p:nvPicPr>
          <p:cNvPr id="8" name="Picture 7" descr="Logo, company name&#10;&#10;Description automatically generated">
            <a:extLst>
              <a:ext uri="{FF2B5EF4-FFF2-40B4-BE49-F238E27FC236}">
                <a16:creationId xmlns:a16="http://schemas.microsoft.com/office/drawing/2014/main" id="{E7E0EA66-B07E-A042-C534-9248E14893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2951" y="3939761"/>
            <a:ext cx="368631" cy="460789"/>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2990F616-021F-D775-846A-9AB597E9B3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0936" y="3365108"/>
            <a:ext cx="1244118" cy="24536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D37EDFD-B487-0B3B-E6DA-19E645FA0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8302" y="4058444"/>
            <a:ext cx="789284" cy="23152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984FBA9-7F58-5F64-D8C3-9B4EE4769D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6702" y="4003838"/>
            <a:ext cx="1026848" cy="286130"/>
          </a:xfrm>
          <a:prstGeom prst="rect">
            <a:avLst/>
          </a:prstGeom>
        </p:spPr>
      </p:pic>
      <p:pic>
        <p:nvPicPr>
          <p:cNvPr id="17" name="Picture 16" descr="Text&#10;&#10;Description automatically generated">
            <a:extLst>
              <a:ext uri="{FF2B5EF4-FFF2-40B4-BE49-F238E27FC236}">
                <a16:creationId xmlns:a16="http://schemas.microsoft.com/office/drawing/2014/main" id="{C0E7498E-7519-3042-C62F-AD183383A0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4492" y="4056428"/>
            <a:ext cx="597015" cy="222616"/>
          </a:xfrm>
          <a:prstGeom prst="rect">
            <a:avLst/>
          </a:prstGeom>
        </p:spPr>
      </p:pic>
      <p:pic>
        <p:nvPicPr>
          <p:cNvPr id="19" name="Picture 18" descr="Logo&#10;&#10;Description automatically generated">
            <a:extLst>
              <a:ext uri="{FF2B5EF4-FFF2-40B4-BE49-F238E27FC236}">
                <a16:creationId xmlns:a16="http://schemas.microsoft.com/office/drawing/2014/main" id="{FED93B99-0E4E-38A7-14B4-EA5A4A421D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5917" y="3211625"/>
            <a:ext cx="1831490" cy="1144681"/>
          </a:xfrm>
          <a:prstGeom prst="rect">
            <a:avLst/>
          </a:prstGeom>
        </p:spPr>
      </p:pic>
    </p:spTree>
    <p:extLst>
      <p:ext uri="{BB962C8B-B14F-4D97-AF65-F5344CB8AC3E}">
        <p14:creationId xmlns:p14="http://schemas.microsoft.com/office/powerpoint/2010/main" val="708562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272120-0267-A909-F3A8-70D1DB021938}"/>
              </a:ext>
            </a:extLst>
          </p:cNvPr>
          <p:cNvSpPr>
            <a:spLocks noGrp="1"/>
          </p:cNvSpPr>
          <p:nvPr>
            <p:ph type="title"/>
          </p:nvPr>
        </p:nvSpPr>
        <p:spPr/>
        <p:txBody>
          <a:bodyPr/>
          <a:lstStyle/>
          <a:p>
            <a:r>
              <a:rPr lang="en-US" dirty="0"/>
              <a:t>ELK Stack</a:t>
            </a:r>
          </a:p>
        </p:txBody>
      </p:sp>
      <p:sp>
        <p:nvSpPr>
          <p:cNvPr id="5" name="Text Placeholder 4">
            <a:extLst>
              <a:ext uri="{FF2B5EF4-FFF2-40B4-BE49-F238E27FC236}">
                <a16:creationId xmlns:a16="http://schemas.microsoft.com/office/drawing/2014/main" id="{F5E7C1A2-63AE-71A3-EE9D-492FB90843DF}"/>
              </a:ext>
            </a:extLst>
          </p:cNvPr>
          <p:cNvSpPr>
            <a:spLocks noGrp="1"/>
          </p:cNvSpPr>
          <p:nvPr>
            <p:ph type="body" sz="quarter" idx="11"/>
          </p:nvPr>
        </p:nvSpPr>
        <p:spPr/>
        <p:txBody>
          <a:bodyPr/>
          <a:lstStyle/>
          <a:p>
            <a:endParaRPr lang="en-US" dirty="0"/>
          </a:p>
        </p:txBody>
      </p:sp>
      <p:pic>
        <p:nvPicPr>
          <p:cNvPr id="2" name="Picture 1">
            <a:extLst>
              <a:ext uri="{FF2B5EF4-FFF2-40B4-BE49-F238E27FC236}">
                <a16:creationId xmlns:a16="http://schemas.microsoft.com/office/drawing/2014/main" id="{128D9BF5-2A01-8A24-1C9B-1F94ADA7247A}"/>
              </a:ext>
            </a:extLst>
          </p:cNvPr>
          <p:cNvPicPr>
            <a:picLocks noChangeAspect="1"/>
          </p:cNvPicPr>
          <p:nvPr/>
        </p:nvPicPr>
        <p:blipFill>
          <a:blip r:embed="rId2"/>
          <a:stretch>
            <a:fillRect/>
          </a:stretch>
        </p:blipFill>
        <p:spPr>
          <a:xfrm>
            <a:off x="628651" y="1156447"/>
            <a:ext cx="7512167" cy="3825856"/>
          </a:xfrm>
          <a:prstGeom prst="rect">
            <a:avLst/>
          </a:prstGeom>
        </p:spPr>
      </p:pic>
    </p:spTree>
    <p:extLst>
      <p:ext uri="{BB962C8B-B14F-4D97-AF65-F5344CB8AC3E}">
        <p14:creationId xmlns:p14="http://schemas.microsoft.com/office/powerpoint/2010/main" val="965869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6C23-445B-80AF-AAC8-B69E96E39A2F}"/>
              </a:ext>
            </a:extLst>
          </p:cNvPr>
          <p:cNvSpPr>
            <a:spLocks noGrp="1"/>
          </p:cNvSpPr>
          <p:nvPr>
            <p:ph type="title"/>
          </p:nvPr>
        </p:nvSpPr>
        <p:spPr/>
        <p:txBody>
          <a:bodyPr/>
          <a:lstStyle/>
          <a:p>
            <a:r>
              <a:rPr lang="en-US" dirty="0"/>
              <a:t>Kibana Dashboard</a:t>
            </a:r>
          </a:p>
        </p:txBody>
      </p:sp>
      <p:sp>
        <p:nvSpPr>
          <p:cNvPr id="3" name="Text Placeholder 2">
            <a:extLst>
              <a:ext uri="{FF2B5EF4-FFF2-40B4-BE49-F238E27FC236}">
                <a16:creationId xmlns:a16="http://schemas.microsoft.com/office/drawing/2014/main" id="{C33DFA8B-2BCD-9A26-2D83-8762984F4811}"/>
              </a:ext>
            </a:extLst>
          </p:cNvPr>
          <p:cNvSpPr>
            <a:spLocks noGrp="1"/>
          </p:cNvSpPr>
          <p:nvPr>
            <p:ph type="body" sz="quarter" idx="11"/>
          </p:nvPr>
        </p:nvSpPr>
        <p:spPr/>
        <p:txBody>
          <a:bodyPr/>
          <a:lstStyle/>
          <a:p>
            <a:endParaRPr lang="en-US" dirty="0"/>
          </a:p>
        </p:txBody>
      </p:sp>
      <p:pic>
        <p:nvPicPr>
          <p:cNvPr id="4" name="Picture 3">
            <a:extLst>
              <a:ext uri="{FF2B5EF4-FFF2-40B4-BE49-F238E27FC236}">
                <a16:creationId xmlns:a16="http://schemas.microsoft.com/office/drawing/2014/main" id="{AF206BBD-6E7D-510A-F94B-5F76FE27F3A3}"/>
              </a:ext>
            </a:extLst>
          </p:cNvPr>
          <p:cNvPicPr>
            <a:picLocks noChangeAspect="1"/>
          </p:cNvPicPr>
          <p:nvPr/>
        </p:nvPicPr>
        <p:blipFill>
          <a:blip r:embed="rId2"/>
          <a:stretch>
            <a:fillRect/>
          </a:stretch>
        </p:blipFill>
        <p:spPr>
          <a:xfrm>
            <a:off x="689264" y="1268016"/>
            <a:ext cx="7401261" cy="3287152"/>
          </a:xfrm>
          <a:prstGeom prst="rect">
            <a:avLst/>
          </a:prstGeom>
        </p:spPr>
      </p:pic>
    </p:spTree>
    <p:extLst>
      <p:ext uri="{BB962C8B-B14F-4D97-AF65-F5344CB8AC3E}">
        <p14:creationId xmlns:p14="http://schemas.microsoft.com/office/powerpoint/2010/main" val="592901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51C4C-B52A-9610-6EF9-0D9CBAB4323E}"/>
              </a:ext>
            </a:extLst>
          </p:cNvPr>
          <p:cNvSpPr>
            <a:spLocks noGrp="1"/>
          </p:cNvSpPr>
          <p:nvPr>
            <p:ph type="title"/>
          </p:nvPr>
        </p:nvSpPr>
        <p:spPr/>
        <p:txBody>
          <a:bodyPr/>
          <a:lstStyle/>
          <a:p>
            <a:r>
              <a:rPr lang="en-US" dirty="0"/>
              <a:t>Elasticsearch</a:t>
            </a:r>
          </a:p>
        </p:txBody>
      </p:sp>
      <p:sp>
        <p:nvSpPr>
          <p:cNvPr id="5" name="Text Placeholder 4">
            <a:extLst>
              <a:ext uri="{FF2B5EF4-FFF2-40B4-BE49-F238E27FC236}">
                <a16:creationId xmlns:a16="http://schemas.microsoft.com/office/drawing/2014/main" id="{804F7E3B-C8AB-B7CC-0C73-F0E2F9EF5F42}"/>
              </a:ext>
            </a:extLst>
          </p:cNvPr>
          <p:cNvSpPr>
            <a:spLocks noGrp="1"/>
          </p:cNvSpPr>
          <p:nvPr>
            <p:ph type="body" idx="1"/>
          </p:nvPr>
        </p:nvSpPr>
        <p:spPr/>
        <p:txBody>
          <a:bodyPr/>
          <a:lstStyle/>
          <a:p>
            <a:r>
              <a:rPr lang="en-US" dirty="0"/>
              <a:t>References</a:t>
            </a:r>
          </a:p>
        </p:txBody>
      </p:sp>
      <p:sp>
        <p:nvSpPr>
          <p:cNvPr id="6" name="Content Placeholder 5">
            <a:extLst>
              <a:ext uri="{FF2B5EF4-FFF2-40B4-BE49-F238E27FC236}">
                <a16:creationId xmlns:a16="http://schemas.microsoft.com/office/drawing/2014/main" id="{96402460-1869-FB2F-5D95-404BD74FAA0A}"/>
              </a:ext>
            </a:extLst>
          </p:cNvPr>
          <p:cNvSpPr>
            <a:spLocks noGrp="1"/>
          </p:cNvSpPr>
          <p:nvPr>
            <p:ph sz="half" idx="2"/>
          </p:nvPr>
        </p:nvSpPr>
        <p:spPr/>
        <p:txBody>
          <a:bodyPr>
            <a:normAutofit lnSpcReduction="10000"/>
          </a:bodyPr>
          <a:lstStyle/>
          <a:p>
            <a:r>
              <a:rPr lang="en-US" dirty="0"/>
              <a:t>Elasticsearch: </a:t>
            </a:r>
            <a:r>
              <a:rPr lang="en-US" dirty="0">
                <a:hlinkClick r:id="rId2"/>
              </a:rPr>
              <a:t>https://www.elastic.co/</a:t>
            </a:r>
            <a:endParaRPr lang="en-US" dirty="0"/>
          </a:p>
          <a:p>
            <a:r>
              <a:rPr lang="en-US" dirty="0"/>
              <a:t>Thin Client: </a:t>
            </a:r>
            <a:r>
              <a:rPr lang="en-US" dirty="0">
                <a:hlinkClick r:id="rId3"/>
              </a:rPr>
              <a:t>https://www.elastic.co/guide/en/elasticsearch/client/index.html</a:t>
            </a:r>
            <a:endParaRPr lang="en-US" dirty="0"/>
          </a:p>
          <a:p>
            <a:r>
              <a:rPr lang="en-US" dirty="0"/>
              <a:t>APIs: </a:t>
            </a:r>
            <a:r>
              <a:rPr lang="en-US" dirty="0">
                <a:hlinkClick r:id="rId4"/>
              </a:rPr>
              <a:t>https://www.elastic.co/guide/en/elasticsearch/reference/current/rest-apis.html</a:t>
            </a:r>
            <a:endParaRPr lang="en-US" dirty="0"/>
          </a:p>
          <a:p>
            <a:r>
              <a:rPr lang="en-US" dirty="0"/>
              <a:t>Kibana: </a:t>
            </a:r>
            <a:r>
              <a:rPr lang="en-US" dirty="0">
                <a:hlinkClick r:id="rId5"/>
              </a:rPr>
              <a:t>https://www.elastic.co/kibana/</a:t>
            </a:r>
            <a:endParaRPr lang="en-US" dirty="0"/>
          </a:p>
          <a:p>
            <a:endParaRPr lang="en-US" dirty="0"/>
          </a:p>
          <a:p>
            <a:endParaRPr lang="en-US" dirty="0"/>
          </a:p>
        </p:txBody>
      </p:sp>
    </p:spTree>
    <p:extLst>
      <p:ext uri="{BB962C8B-B14F-4D97-AF65-F5344CB8AC3E}">
        <p14:creationId xmlns:p14="http://schemas.microsoft.com/office/powerpoint/2010/main" val="2317488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457200" y="1347830"/>
            <a:ext cx="4703523" cy="55129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SV" sz="2800" dirty="0" err="1">
                <a:solidFill>
                  <a:schemeClr val="bg1">
                    <a:lumMod val="85000"/>
                  </a:schemeClr>
                </a:solidFill>
                <a:latin typeface="Helvetica LT Std Cond" pitchFamily="34" charset="0"/>
              </a:rPr>
              <a:t>Install</a:t>
            </a:r>
            <a:endParaRPr lang="es-SV" sz="2800" dirty="0">
              <a:solidFill>
                <a:schemeClr val="bg1">
                  <a:lumMod val="85000"/>
                </a:schemeClr>
              </a:solidFill>
              <a:latin typeface="Helvetica LT Std Cond" pitchFamily="34" charset="0"/>
            </a:endParaRPr>
          </a:p>
          <a:p>
            <a:endParaRPr lang="es-SV" dirty="0"/>
          </a:p>
        </p:txBody>
      </p:sp>
      <p:sp>
        <p:nvSpPr>
          <p:cNvPr id="5" name="Title 1"/>
          <p:cNvSpPr txBox="1">
            <a:spLocks/>
          </p:cNvSpPr>
          <p:nvPr/>
        </p:nvSpPr>
        <p:spPr>
          <a:xfrm>
            <a:off x="398693" y="579811"/>
            <a:ext cx="4870913" cy="74777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dirty="0" err="1">
                <a:solidFill>
                  <a:schemeClr val="bg1"/>
                </a:solidFill>
                <a:latin typeface="Helvetica" pitchFamily="50" charset="0"/>
              </a:rPr>
              <a:t>Elasticsearch</a:t>
            </a:r>
            <a:endParaRPr lang="es-SV" dirty="0"/>
          </a:p>
        </p:txBody>
      </p:sp>
      <p:pic>
        <p:nvPicPr>
          <p:cNvPr id="2" name="Picture 7" descr="C:\Users\sari\Desktop\logo-headline_2x.png">
            <a:extLst>
              <a:ext uri="{FF2B5EF4-FFF2-40B4-BE49-F238E27FC236}">
                <a16:creationId xmlns:a16="http://schemas.microsoft.com/office/drawing/2014/main" id="{23183944-CFA1-A49E-6725-37DB3A0A9100}"/>
              </a:ext>
            </a:extLst>
          </p:cNvPr>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r="32544"/>
          <a:stretch/>
        </p:blipFill>
        <p:spPr bwMode="auto">
          <a:xfrm>
            <a:off x="4482357" y="4070765"/>
            <a:ext cx="692995" cy="172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s://plex2e.com/conference/wp-content/uploads/2015/02/CMF_logo_color-1.png">
            <a:extLst>
              <a:ext uri="{FF2B5EF4-FFF2-40B4-BE49-F238E27FC236}">
                <a16:creationId xmlns:a16="http://schemas.microsoft.com/office/drawing/2014/main" id="{6D0B7300-AA20-568F-73AA-617FBE960847}"/>
              </a:ext>
            </a:extLst>
          </p:cNvPr>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3380574" y="3181350"/>
            <a:ext cx="1579067" cy="620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7DD14D86-4BF4-F97B-12C2-881DD2437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2631" y="3209667"/>
            <a:ext cx="834377" cy="556251"/>
          </a:xfrm>
          <a:prstGeom prst="rect">
            <a:avLst/>
          </a:prstGeom>
        </p:spPr>
      </p:pic>
      <p:pic>
        <p:nvPicPr>
          <p:cNvPr id="8" name="Picture 7" descr="Logo, company name&#10;&#10;Description automatically generated">
            <a:extLst>
              <a:ext uri="{FF2B5EF4-FFF2-40B4-BE49-F238E27FC236}">
                <a16:creationId xmlns:a16="http://schemas.microsoft.com/office/drawing/2014/main" id="{E7E0EA66-B07E-A042-C534-9248E14893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2951" y="3939761"/>
            <a:ext cx="368631" cy="460789"/>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2990F616-021F-D775-846A-9AB597E9B3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0936" y="3365108"/>
            <a:ext cx="1244118" cy="24536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D37EDFD-B487-0B3B-E6DA-19E645FA0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8302" y="4058444"/>
            <a:ext cx="789284" cy="23152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984FBA9-7F58-5F64-D8C3-9B4EE4769D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6702" y="4003838"/>
            <a:ext cx="1026848" cy="286130"/>
          </a:xfrm>
          <a:prstGeom prst="rect">
            <a:avLst/>
          </a:prstGeom>
        </p:spPr>
      </p:pic>
      <p:pic>
        <p:nvPicPr>
          <p:cNvPr id="17" name="Picture 16" descr="Text&#10;&#10;Description automatically generated">
            <a:extLst>
              <a:ext uri="{FF2B5EF4-FFF2-40B4-BE49-F238E27FC236}">
                <a16:creationId xmlns:a16="http://schemas.microsoft.com/office/drawing/2014/main" id="{C0E7498E-7519-3042-C62F-AD183383A0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4492" y="4056428"/>
            <a:ext cx="597015" cy="222616"/>
          </a:xfrm>
          <a:prstGeom prst="rect">
            <a:avLst/>
          </a:prstGeom>
        </p:spPr>
      </p:pic>
      <p:pic>
        <p:nvPicPr>
          <p:cNvPr id="19" name="Picture 18" descr="Logo&#10;&#10;Description automatically generated">
            <a:extLst>
              <a:ext uri="{FF2B5EF4-FFF2-40B4-BE49-F238E27FC236}">
                <a16:creationId xmlns:a16="http://schemas.microsoft.com/office/drawing/2014/main" id="{FED93B99-0E4E-38A7-14B4-EA5A4A421D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5917" y="3211625"/>
            <a:ext cx="1831490" cy="1144681"/>
          </a:xfrm>
          <a:prstGeom prst="rect">
            <a:avLst/>
          </a:prstGeom>
        </p:spPr>
      </p:pic>
    </p:spTree>
    <p:extLst>
      <p:ext uri="{BB962C8B-B14F-4D97-AF65-F5344CB8AC3E}">
        <p14:creationId xmlns:p14="http://schemas.microsoft.com/office/powerpoint/2010/main" val="1630960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0303E-E4B2-1F4A-9779-59FFB154B658}"/>
              </a:ext>
            </a:extLst>
          </p:cNvPr>
          <p:cNvSpPr>
            <a:spLocks noGrp="1"/>
          </p:cNvSpPr>
          <p:nvPr>
            <p:ph type="title"/>
          </p:nvPr>
        </p:nvSpPr>
        <p:spPr/>
        <p:txBody>
          <a:bodyPr/>
          <a:lstStyle/>
          <a:p>
            <a:r>
              <a:rPr lang="en-US" dirty="0"/>
              <a:t>Elasticsearch</a:t>
            </a:r>
          </a:p>
        </p:txBody>
      </p:sp>
      <p:sp>
        <p:nvSpPr>
          <p:cNvPr id="5" name="Text Placeholder 4">
            <a:extLst>
              <a:ext uri="{FF2B5EF4-FFF2-40B4-BE49-F238E27FC236}">
                <a16:creationId xmlns:a16="http://schemas.microsoft.com/office/drawing/2014/main" id="{8CB6AE02-1238-EDE9-A8B6-8859C7A77082}"/>
              </a:ext>
            </a:extLst>
          </p:cNvPr>
          <p:cNvSpPr>
            <a:spLocks noGrp="1"/>
          </p:cNvSpPr>
          <p:nvPr>
            <p:ph type="body" idx="1"/>
          </p:nvPr>
        </p:nvSpPr>
        <p:spPr/>
        <p:txBody>
          <a:bodyPr/>
          <a:lstStyle/>
          <a:p>
            <a:r>
              <a:rPr lang="en-US" dirty="0"/>
              <a:t>Installation</a:t>
            </a:r>
          </a:p>
        </p:txBody>
      </p:sp>
      <p:sp>
        <p:nvSpPr>
          <p:cNvPr id="6" name="Content Placeholder 5">
            <a:extLst>
              <a:ext uri="{FF2B5EF4-FFF2-40B4-BE49-F238E27FC236}">
                <a16:creationId xmlns:a16="http://schemas.microsoft.com/office/drawing/2014/main" id="{B411745C-10DA-EE8C-4C94-831373EB89D3}"/>
              </a:ext>
            </a:extLst>
          </p:cNvPr>
          <p:cNvSpPr>
            <a:spLocks noGrp="1"/>
          </p:cNvSpPr>
          <p:nvPr>
            <p:ph sz="half" idx="2"/>
          </p:nvPr>
        </p:nvSpPr>
        <p:spPr/>
        <p:txBody>
          <a:bodyPr/>
          <a:lstStyle/>
          <a:p>
            <a:r>
              <a:rPr lang="en-US" dirty="0"/>
              <a:t>Download Package </a:t>
            </a:r>
            <a:r>
              <a:rPr lang="en-US" dirty="0">
                <a:hlinkClick r:id="rId2"/>
              </a:rPr>
              <a:t>https://www.elastic.co/guide/en/elasticsearch/reference/current/install-elasticsearch.html</a:t>
            </a:r>
            <a:r>
              <a:rPr lang="en-US" dirty="0"/>
              <a:t> </a:t>
            </a:r>
          </a:p>
          <a:p>
            <a:r>
              <a:rPr lang="en-US" dirty="0"/>
              <a:t>MSI set up for Windows</a:t>
            </a:r>
          </a:p>
          <a:p>
            <a:r>
              <a:rPr lang="en-US" dirty="0"/>
              <a:t>With simple wizard, at the end of installation, it run as Windows Service</a:t>
            </a:r>
          </a:p>
        </p:txBody>
      </p:sp>
    </p:spTree>
    <p:extLst>
      <p:ext uri="{BB962C8B-B14F-4D97-AF65-F5344CB8AC3E}">
        <p14:creationId xmlns:p14="http://schemas.microsoft.com/office/powerpoint/2010/main" val="3862170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9740-24B8-C765-8985-A7045A6BEB95}"/>
              </a:ext>
            </a:extLst>
          </p:cNvPr>
          <p:cNvSpPr>
            <a:spLocks noGrp="1"/>
          </p:cNvSpPr>
          <p:nvPr>
            <p:ph type="title"/>
          </p:nvPr>
        </p:nvSpPr>
        <p:spPr/>
        <p:txBody>
          <a:bodyPr/>
          <a:lstStyle/>
          <a:p>
            <a:r>
              <a:rPr lang="en-US" dirty="0"/>
              <a:t>Install Elasticsearch</a:t>
            </a:r>
          </a:p>
        </p:txBody>
      </p:sp>
      <p:sp>
        <p:nvSpPr>
          <p:cNvPr id="3" name="Text Placeholder 2">
            <a:extLst>
              <a:ext uri="{FF2B5EF4-FFF2-40B4-BE49-F238E27FC236}">
                <a16:creationId xmlns:a16="http://schemas.microsoft.com/office/drawing/2014/main" id="{D4E00554-1582-B197-B95E-D87148BB056B}"/>
              </a:ext>
            </a:extLst>
          </p:cNvPr>
          <p:cNvSpPr>
            <a:spLocks noGrp="1"/>
          </p:cNvSpPr>
          <p:nvPr>
            <p:ph type="body" idx="1"/>
          </p:nvPr>
        </p:nvSpPr>
        <p:spPr/>
        <p:txBody>
          <a:bodyPr>
            <a:normAutofit fontScale="85000" lnSpcReduction="10000"/>
          </a:bodyPr>
          <a:lstStyle/>
          <a:p>
            <a:r>
              <a:rPr lang="en-US" dirty="0"/>
              <a:t>Is it running? http://localhost:9200</a:t>
            </a:r>
          </a:p>
        </p:txBody>
      </p:sp>
      <p:pic>
        <p:nvPicPr>
          <p:cNvPr id="6" name="Content Placeholder 5">
            <a:extLst>
              <a:ext uri="{FF2B5EF4-FFF2-40B4-BE49-F238E27FC236}">
                <a16:creationId xmlns:a16="http://schemas.microsoft.com/office/drawing/2014/main" id="{7C94D6AE-0CB6-D3C0-FD40-BECD078B4754}"/>
              </a:ext>
            </a:extLst>
          </p:cNvPr>
          <p:cNvPicPr>
            <a:picLocks noGrp="1" noChangeAspect="1"/>
          </p:cNvPicPr>
          <p:nvPr>
            <p:ph sz="half" idx="2"/>
          </p:nvPr>
        </p:nvPicPr>
        <p:blipFill>
          <a:blip r:embed="rId2"/>
          <a:stretch>
            <a:fillRect/>
          </a:stretch>
        </p:blipFill>
        <p:spPr>
          <a:xfrm>
            <a:off x="2312038" y="1630363"/>
            <a:ext cx="4437373" cy="2963862"/>
          </a:xfrm>
          <a:prstGeom prst="rect">
            <a:avLst/>
          </a:prstGeom>
        </p:spPr>
      </p:pic>
    </p:spTree>
    <p:extLst>
      <p:ext uri="{BB962C8B-B14F-4D97-AF65-F5344CB8AC3E}">
        <p14:creationId xmlns:p14="http://schemas.microsoft.com/office/powerpoint/2010/main" val="2401814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457200" y="1347830"/>
            <a:ext cx="4703523" cy="55129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SV" sz="2800" dirty="0">
              <a:solidFill>
                <a:schemeClr val="bg1">
                  <a:lumMod val="85000"/>
                </a:schemeClr>
              </a:solidFill>
              <a:latin typeface="Helvetica LT Std Cond" pitchFamily="34" charset="0"/>
            </a:endParaRPr>
          </a:p>
          <a:p>
            <a:endParaRPr lang="es-SV" dirty="0"/>
          </a:p>
        </p:txBody>
      </p:sp>
      <p:sp>
        <p:nvSpPr>
          <p:cNvPr id="5" name="Title 1"/>
          <p:cNvSpPr txBox="1">
            <a:spLocks/>
          </p:cNvSpPr>
          <p:nvPr/>
        </p:nvSpPr>
        <p:spPr>
          <a:xfrm>
            <a:off x="398693" y="579811"/>
            <a:ext cx="4870913" cy="74777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dirty="0">
                <a:solidFill>
                  <a:schemeClr val="bg1"/>
                </a:solidFill>
                <a:latin typeface="Helvetica" pitchFamily="50" charset="0"/>
              </a:rPr>
              <a:t>Final </a:t>
            </a:r>
            <a:r>
              <a:rPr lang="es-SV" sz="4800" dirty="0" err="1">
                <a:solidFill>
                  <a:schemeClr val="bg1"/>
                </a:solidFill>
                <a:latin typeface="Helvetica" pitchFamily="50" charset="0"/>
              </a:rPr>
              <a:t>comments</a:t>
            </a:r>
            <a:endParaRPr lang="es-SV" dirty="0"/>
          </a:p>
        </p:txBody>
      </p:sp>
      <p:pic>
        <p:nvPicPr>
          <p:cNvPr id="2" name="Picture 7" descr="C:\Users\sari\Desktop\logo-headline_2x.png">
            <a:extLst>
              <a:ext uri="{FF2B5EF4-FFF2-40B4-BE49-F238E27FC236}">
                <a16:creationId xmlns:a16="http://schemas.microsoft.com/office/drawing/2014/main" id="{23183944-CFA1-A49E-6725-37DB3A0A9100}"/>
              </a:ext>
            </a:extLst>
          </p:cNvPr>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r="32544"/>
          <a:stretch/>
        </p:blipFill>
        <p:spPr bwMode="auto">
          <a:xfrm>
            <a:off x="4482357" y="4070765"/>
            <a:ext cx="692995" cy="172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s://plex2e.com/conference/wp-content/uploads/2015/02/CMF_logo_color-1.png">
            <a:extLst>
              <a:ext uri="{FF2B5EF4-FFF2-40B4-BE49-F238E27FC236}">
                <a16:creationId xmlns:a16="http://schemas.microsoft.com/office/drawing/2014/main" id="{6D0B7300-AA20-568F-73AA-617FBE960847}"/>
              </a:ext>
            </a:extLst>
          </p:cNvPr>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3380574" y="3181350"/>
            <a:ext cx="1579067" cy="620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7DD14D86-4BF4-F97B-12C2-881DD2437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2631" y="3209667"/>
            <a:ext cx="834377" cy="556251"/>
          </a:xfrm>
          <a:prstGeom prst="rect">
            <a:avLst/>
          </a:prstGeom>
        </p:spPr>
      </p:pic>
      <p:pic>
        <p:nvPicPr>
          <p:cNvPr id="8" name="Picture 7" descr="Logo, company name&#10;&#10;Description automatically generated">
            <a:extLst>
              <a:ext uri="{FF2B5EF4-FFF2-40B4-BE49-F238E27FC236}">
                <a16:creationId xmlns:a16="http://schemas.microsoft.com/office/drawing/2014/main" id="{E7E0EA66-B07E-A042-C534-9248E14893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2951" y="3939761"/>
            <a:ext cx="368631" cy="460789"/>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2990F616-021F-D775-846A-9AB597E9B3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0936" y="3365108"/>
            <a:ext cx="1244118" cy="24536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D37EDFD-B487-0B3B-E6DA-19E645FA0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8302" y="4058444"/>
            <a:ext cx="789284" cy="23152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984FBA9-7F58-5F64-D8C3-9B4EE4769D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6702" y="4003838"/>
            <a:ext cx="1026848" cy="286130"/>
          </a:xfrm>
          <a:prstGeom prst="rect">
            <a:avLst/>
          </a:prstGeom>
        </p:spPr>
      </p:pic>
      <p:pic>
        <p:nvPicPr>
          <p:cNvPr id="17" name="Picture 16" descr="Text&#10;&#10;Description automatically generated">
            <a:extLst>
              <a:ext uri="{FF2B5EF4-FFF2-40B4-BE49-F238E27FC236}">
                <a16:creationId xmlns:a16="http://schemas.microsoft.com/office/drawing/2014/main" id="{C0E7498E-7519-3042-C62F-AD183383A0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4492" y="4056428"/>
            <a:ext cx="597015" cy="222616"/>
          </a:xfrm>
          <a:prstGeom prst="rect">
            <a:avLst/>
          </a:prstGeom>
        </p:spPr>
      </p:pic>
      <p:pic>
        <p:nvPicPr>
          <p:cNvPr id="19" name="Picture 18" descr="Logo&#10;&#10;Description automatically generated">
            <a:extLst>
              <a:ext uri="{FF2B5EF4-FFF2-40B4-BE49-F238E27FC236}">
                <a16:creationId xmlns:a16="http://schemas.microsoft.com/office/drawing/2014/main" id="{FED93B99-0E4E-38A7-14B4-EA5A4A421D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5917" y="3211625"/>
            <a:ext cx="1831490" cy="1144681"/>
          </a:xfrm>
          <a:prstGeom prst="rect">
            <a:avLst/>
          </a:prstGeom>
        </p:spPr>
      </p:pic>
    </p:spTree>
    <p:extLst>
      <p:ext uri="{BB962C8B-B14F-4D97-AF65-F5344CB8AC3E}">
        <p14:creationId xmlns:p14="http://schemas.microsoft.com/office/powerpoint/2010/main" val="156295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B49FC5-18BD-BE4C-F863-A9058D088DDF}"/>
              </a:ext>
            </a:extLst>
          </p:cNvPr>
          <p:cNvSpPr>
            <a:spLocks noGrp="1"/>
          </p:cNvSpPr>
          <p:nvPr>
            <p:ph type="title"/>
          </p:nvPr>
        </p:nvSpPr>
        <p:spPr/>
        <p:txBody>
          <a:bodyPr/>
          <a:lstStyle/>
          <a:p>
            <a:r>
              <a:rPr lang="en-US" dirty="0"/>
              <a:t>Search</a:t>
            </a:r>
          </a:p>
        </p:txBody>
      </p:sp>
      <p:sp>
        <p:nvSpPr>
          <p:cNvPr id="8" name="Text Placeholder 7">
            <a:extLst>
              <a:ext uri="{FF2B5EF4-FFF2-40B4-BE49-F238E27FC236}">
                <a16:creationId xmlns:a16="http://schemas.microsoft.com/office/drawing/2014/main" id="{A0E8E873-8D0B-EAAD-4419-FEE3AA69294D}"/>
              </a:ext>
            </a:extLst>
          </p:cNvPr>
          <p:cNvSpPr>
            <a:spLocks noGrp="1"/>
          </p:cNvSpPr>
          <p:nvPr>
            <p:ph type="body" idx="1"/>
          </p:nvPr>
        </p:nvSpPr>
        <p:spPr/>
        <p:txBody>
          <a:bodyPr/>
          <a:lstStyle/>
          <a:p>
            <a:r>
              <a:rPr lang="en-US" dirty="0"/>
              <a:t>Definition</a:t>
            </a:r>
          </a:p>
        </p:txBody>
      </p:sp>
      <p:sp>
        <p:nvSpPr>
          <p:cNvPr id="9" name="Content Placeholder 8">
            <a:extLst>
              <a:ext uri="{FF2B5EF4-FFF2-40B4-BE49-F238E27FC236}">
                <a16:creationId xmlns:a16="http://schemas.microsoft.com/office/drawing/2014/main" id="{57494E69-965E-B87C-7977-04C845C161FB}"/>
              </a:ext>
            </a:extLst>
          </p:cNvPr>
          <p:cNvSpPr>
            <a:spLocks noGrp="1"/>
          </p:cNvSpPr>
          <p:nvPr>
            <p:ph sz="half" idx="2"/>
          </p:nvPr>
        </p:nvSpPr>
        <p:spPr/>
        <p:txBody>
          <a:bodyPr/>
          <a:lstStyle/>
          <a:p>
            <a:pPr marL="0" indent="0">
              <a:buNone/>
            </a:pPr>
            <a:r>
              <a:rPr lang="en-US" dirty="0"/>
              <a:t>Verb: try to find something by looking or otherwise seeking carefully and thoroughly.</a:t>
            </a:r>
          </a:p>
          <a:p>
            <a:pPr marL="0" indent="0">
              <a:buNone/>
            </a:pPr>
            <a:endParaRPr lang="en-US" dirty="0"/>
          </a:p>
          <a:p>
            <a:pPr marL="0" indent="0">
              <a:buNone/>
            </a:pPr>
            <a:r>
              <a:rPr lang="en-US" dirty="0"/>
              <a:t>Noun: an act of searching for someone or something.</a:t>
            </a:r>
          </a:p>
        </p:txBody>
      </p:sp>
    </p:spTree>
    <p:extLst>
      <p:ext uri="{BB962C8B-B14F-4D97-AF65-F5344CB8AC3E}">
        <p14:creationId xmlns:p14="http://schemas.microsoft.com/office/powerpoint/2010/main" val="3559147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871F44-DCF4-8144-630A-603221A50897}"/>
              </a:ext>
            </a:extLst>
          </p:cNvPr>
          <p:cNvSpPr>
            <a:spLocks noGrp="1"/>
          </p:cNvSpPr>
          <p:nvPr>
            <p:ph type="title"/>
          </p:nvPr>
        </p:nvSpPr>
        <p:spPr/>
        <p:txBody>
          <a:bodyPr/>
          <a:lstStyle/>
          <a:p>
            <a:r>
              <a:rPr lang="en-US" dirty="0"/>
              <a:t>Final Comments</a:t>
            </a:r>
          </a:p>
        </p:txBody>
      </p:sp>
      <p:sp>
        <p:nvSpPr>
          <p:cNvPr id="5" name="Text Placeholder 4">
            <a:extLst>
              <a:ext uri="{FF2B5EF4-FFF2-40B4-BE49-F238E27FC236}">
                <a16:creationId xmlns:a16="http://schemas.microsoft.com/office/drawing/2014/main" id="{DC5B7060-0143-6FD5-1966-429B382D06E9}"/>
              </a:ext>
            </a:extLst>
          </p:cNvPr>
          <p:cNvSpPr>
            <a:spLocks noGrp="1"/>
          </p:cNvSpPr>
          <p:nvPr>
            <p:ph type="body" idx="1"/>
          </p:nvPr>
        </p:nvSpPr>
        <p:spPr/>
        <p:txBody>
          <a:bodyPr/>
          <a:lstStyle/>
          <a:p>
            <a:endParaRPr lang="en-US" dirty="0"/>
          </a:p>
        </p:txBody>
      </p:sp>
      <p:sp>
        <p:nvSpPr>
          <p:cNvPr id="6" name="Content Placeholder 5">
            <a:extLst>
              <a:ext uri="{FF2B5EF4-FFF2-40B4-BE49-F238E27FC236}">
                <a16:creationId xmlns:a16="http://schemas.microsoft.com/office/drawing/2014/main" id="{0D229523-A970-1321-B7DF-349943760CAE}"/>
              </a:ext>
            </a:extLst>
          </p:cNvPr>
          <p:cNvSpPr>
            <a:spLocks noGrp="1"/>
          </p:cNvSpPr>
          <p:nvPr>
            <p:ph sz="half" idx="2"/>
          </p:nvPr>
        </p:nvSpPr>
        <p:spPr/>
        <p:txBody>
          <a:bodyPr/>
          <a:lstStyle/>
          <a:p>
            <a:r>
              <a:rPr lang="en-US" dirty="0"/>
              <a:t>Set up in house search is not hard as you think</a:t>
            </a:r>
          </a:p>
          <a:p>
            <a:endParaRPr lang="en-US" dirty="0"/>
          </a:p>
        </p:txBody>
      </p:sp>
    </p:spTree>
    <p:extLst>
      <p:ext uri="{BB962C8B-B14F-4D97-AF65-F5344CB8AC3E}">
        <p14:creationId xmlns:p14="http://schemas.microsoft.com/office/powerpoint/2010/main" val="660571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871F44-DCF4-8144-630A-603221A50897}"/>
              </a:ext>
            </a:extLst>
          </p:cNvPr>
          <p:cNvSpPr>
            <a:spLocks noGrp="1"/>
          </p:cNvSpPr>
          <p:nvPr>
            <p:ph type="title"/>
          </p:nvPr>
        </p:nvSpPr>
        <p:spPr/>
        <p:txBody>
          <a:bodyPr/>
          <a:lstStyle/>
          <a:p>
            <a:r>
              <a:rPr lang="en-US" dirty="0"/>
              <a:t>Final Comments</a:t>
            </a:r>
          </a:p>
        </p:txBody>
      </p:sp>
      <p:sp>
        <p:nvSpPr>
          <p:cNvPr id="5" name="Text Placeholder 4">
            <a:extLst>
              <a:ext uri="{FF2B5EF4-FFF2-40B4-BE49-F238E27FC236}">
                <a16:creationId xmlns:a16="http://schemas.microsoft.com/office/drawing/2014/main" id="{DC5B7060-0143-6FD5-1966-429B382D06E9}"/>
              </a:ext>
            </a:extLst>
          </p:cNvPr>
          <p:cNvSpPr>
            <a:spLocks noGrp="1"/>
          </p:cNvSpPr>
          <p:nvPr>
            <p:ph type="body" idx="1"/>
          </p:nvPr>
        </p:nvSpPr>
        <p:spPr/>
        <p:txBody>
          <a:bodyPr/>
          <a:lstStyle/>
          <a:p>
            <a:r>
              <a:rPr lang="en-US" dirty="0"/>
              <a:t>Search concept is changing</a:t>
            </a:r>
          </a:p>
        </p:txBody>
      </p:sp>
      <p:sp>
        <p:nvSpPr>
          <p:cNvPr id="6" name="Content Placeholder 5">
            <a:extLst>
              <a:ext uri="{FF2B5EF4-FFF2-40B4-BE49-F238E27FC236}">
                <a16:creationId xmlns:a16="http://schemas.microsoft.com/office/drawing/2014/main" id="{0D229523-A970-1321-B7DF-349943760CAE}"/>
              </a:ext>
            </a:extLst>
          </p:cNvPr>
          <p:cNvSpPr>
            <a:spLocks noGrp="1"/>
          </p:cNvSpPr>
          <p:nvPr>
            <p:ph sz="half" idx="2"/>
          </p:nvPr>
        </p:nvSpPr>
        <p:spPr/>
        <p:txBody>
          <a:bodyPr/>
          <a:lstStyle/>
          <a:p>
            <a:r>
              <a:rPr lang="en-US" dirty="0"/>
              <a:t>Search is a kind of asking Question these days</a:t>
            </a:r>
          </a:p>
          <a:p>
            <a:pPr lvl="1"/>
            <a:r>
              <a:rPr lang="en-US" dirty="0"/>
              <a:t>Rule base </a:t>
            </a:r>
          </a:p>
          <a:p>
            <a:pPr lvl="1"/>
            <a:r>
              <a:rPr lang="en-US" dirty="0"/>
              <a:t>NLP base</a:t>
            </a:r>
          </a:p>
          <a:p>
            <a:r>
              <a:rPr lang="en-US" dirty="0"/>
              <a:t>How to use Search result</a:t>
            </a:r>
          </a:p>
          <a:p>
            <a:r>
              <a:rPr lang="en-US" dirty="0"/>
              <a:t>Off course, requires judging true/false </a:t>
            </a:r>
          </a:p>
        </p:txBody>
      </p:sp>
    </p:spTree>
    <p:extLst>
      <p:ext uri="{BB962C8B-B14F-4D97-AF65-F5344CB8AC3E}">
        <p14:creationId xmlns:p14="http://schemas.microsoft.com/office/powerpoint/2010/main" val="2058273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457200" y="1347830"/>
            <a:ext cx="4703523" cy="55129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s-SV" sz="2800" dirty="0">
              <a:solidFill>
                <a:schemeClr val="bg1">
                  <a:lumMod val="85000"/>
                </a:schemeClr>
              </a:solidFill>
              <a:latin typeface="Helvetica LT Std Cond" pitchFamily="34" charset="0"/>
            </a:endParaRPr>
          </a:p>
          <a:p>
            <a:endParaRPr lang="es-SV" dirty="0"/>
          </a:p>
        </p:txBody>
      </p:sp>
      <p:sp>
        <p:nvSpPr>
          <p:cNvPr id="5" name="Title 1"/>
          <p:cNvSpPr txBox="1">
            <a:spLocks/>
          </p:cNvSpPr>
          <p:nvPr/>
        </p:nvSpPr>
        <p:spPr>
          <a:xfrm>
            <a:off x="398693" y="579811"/>
            <a:ext cx="4870913" cy="74777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dirty="0" err="1">
                <a:solidFill>
                  <a:schemeClr val="bg1"/>
                </a:solidFill>
                <a:latin typeface="Helvetica" pitchFamily="50" charset="0"/>
              </a:rPr>
              <a:t>Thank</a:t>
            </a:r>
            <a:r>
              <a:rPr lang="es-SV" sz="4800" dirty="0">
                <a:solidFill>
                  <a:schemeClr val="bg1"/>
                </a:solidFill>
                <a:latin typeface="Helvetica" pitchFamily="50" charset="0"/>
              </a:rPr>
              <a:t> </a:t>
            </a:r>
            <a:r>
              <a:rPr lang="es-SV" sz="4800" dirty="0" err="1">
                <a:solidFill>
                  <a:schemeClr val="bg1"/>
                </a:solidFill>
                <a:latin typeface="Helvetica" pitchFamily="50" charset="0"/>
              </a:rPr>
              <a:t>you</a:t>
            </a:r>
            <a:endParaRPr lang="es-SV" dirty="0"/>
          </a:p>
        </p:txBody>
      </p:sp>
      <p:pic>
        <p:nvPicPr>
          <p:cNvPr id="2" name="Picture 7" descr="C:\Users\sari\Desktop\logo-headline_2x.png">
            <a:extLst>
              <a:ext uri="{FF2B5EF4-FFF2-40B4-BE49-F238E27FC236}">
                <a16:creationId xmlns:a16="http://schemas.microsoft.com/office/drawing/2014/main" id="{23183944-CFA1-A49E-6725-37DB3A0A9100}"/>
              </a:ext>
            </a:extLst>
          </p:cNvPr>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r="32544"/>
          <a:stretch/>
        </p:blipFill>
        <p:spPr bwMode="auto">
          <a:xfrm>
            <a:off x="4482357" y="4070765"/>
            <a:ext cx="692995" cy="172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s://plex2e.com/conference/wp-content/uploads/2015/02/CMF_logo_color-1.png">
            <a:extLst>
              <a:ext uri="{FF2B5EF4-FFF2-40B4-BE49-F238E27FC236}">
                <a16:creationId xmlns:a16="http://schemas.microsoft.com/office/drawing/2014/main" id="{6D0B7300-AA20-568F-73AA-617FBE960847}"/>
              </a:ext>
            </a:extLst>
          </p:cNvPr>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3380574" y="3181350"/>
            <a:ext cx="1579067" cy="620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7DD14D86-4BF4-F97B-12C2-881DD2437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2631" y="3209667"/>
            <a:ext cx="834377" cy="556251"/>
          </a:xfrm>
          <a:prstGeom prst="rect">
            <a:avLst/>
          </a:prstGeom>
        </p:spPr>
      </p:pic>
      <p:pic>
        <p:nvPicPr>
          <p:cNvPr id="8" name="Picture 7" descr="Logo, company name&#10;&#10;Description automatically generated">
            <a:extLst>
              <a:ext uri="{FF2B5EF4-FFF2-40B4-BE49-F238E27FC236}">
                <a16:creationId xmlns:a16="http://schemas.microsoft.com/office/drawing/2014/main" id="{E7E0EA66-B07E-A042-C534-9248E14893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2951" y="3939761"/>
            <a:ext cx="368631" cy="460789"/>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2990F616-021F-D775-846A-9AB597E9B3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0936" y="3365108"/>
            <a:ext cx="1244118" cy="24536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D37EDFD-B487-0B3B-E6DA-19E645FA0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8302" y="4058444"/>
            <a:ext cx="789284" cy="23152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984FBA9-7F58-5F64-D8C3-9B4EE4769D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6702" y="4003838"/>
            <a:ext cx="1026848" cy="286130"/>
          </a:xfrm>
          <a:prstGeom prst="rect">
            <a:avLst/>
          </a:prstGeom>
        </p:spPr>
      </p:pic>
      <p:pic>
        <p:nvPicPr>
          <p:cNvPr id="17" name="Picture 16" descr="Text&#10;&#10;Description automatically generated">
            <a:extLst>
              <a:ext uri="{FF2B5EF4-FFF2-40B4-BE49-F238E27FC236}">
                <a16:creationId xmlns:a16="http://schemas.microsoft.com/office/drawing/2014/main" id="{C0E7498E-7519-3042-C62F-AD183383A0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4492" y="4056428"/>
            <a:ext cx="597015" cy="222616"/>
          </a:xfrm>
          <a:prstGeom prst="rect">
            <a:avLst/>
          </a:prstGeom>
        </p:spPr>
      </p:pic>
      <p:pic>
        <p:nvPicPr>
          <p:cNvPr id="19" name="Picture 18" descr="Logo&#10;&#10;Description automatically generated">
            <a:extLst>
              <a:ext uri="{FF2B5EF4-FFF2-40B4-BE49-F238E27FC236}">
                <a16:creationId xmlns:a16="http://schemas.microsoft.com/office/drawing/2014/main" id="{FED93B99-0E4E-38A7-14B4-EA5A4A421D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5917" y="3211625"/>
            <a:ext cx="1831490" cy="1144681"/>
          </a:xfrm>
          <a:prstGeom prst="rect">
            <a:avLst/>
          </a:prstGeom>
        </p:spPr>
      </p:pic>
    </p:spTree>
    <p:extLst>
      <p:ext uri="{BB962C8B-B14F-4D97-AF65-F5344CB8AC3E}">
        <p14:creationId xmlns:p14="http://schemas.microsoft.com/office/powerpoint/2010/main" val="1126406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descr="C:\Users\sari\Desktop\CA2E - Conference Template - John Rhodes-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571750"/>
            <a:ext cx="817736" cy="8177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ari\Desktop\CA2E - Conference Template - John Rhodes-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592231"/>
            <a:ext cx="817736" cy="8177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ari\Desktop\CA2E - Conference Template - John Rhodes-2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581150"/>
            <a:ext cx="817736" cy="8177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81000" y="489171"/>
            <a:ext cx="2667000" cy="949832"/>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dirty="0" err="1">
                <a:solidFill>
                  <a:schemeClr val="bg1"/>
                </a:solidFill>
                <a:latin typeface="Helvetica" pitchFamily="50" charset="0"/>
              </a:rPr>
              <a:t>Contact</a:t>
            </a:r>
            <a:endParaRPr lang="es-SV" dirty="0"/>
          </a:p>
        </p:txBody>
      </p:sp>
      <p:sp>
        <p:nvSpPr>
          <p:cNvPr id="6" name="Subtitle 2"/>
          <p:cNvSpPr txBox="1">
            <a:spLocks/>
          </p:cNvSpPr>
          <p:nvPr/>
        </p:nvSpPr>
        <p:spPr>
          <a:xfrm>
            <a:off x="1679550" y="1744731"/>
            <a:ext cx="5720680" cy="59320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dirty="0">
                <a:solidFill>
                  <a:schemeClr val="bg1"/>
                </a:solidFill>
                <a:latin typeface="Helvetica LT Std Cond" pitchFamily="34" charset="0"/>
              </a:rPr>
              <a:t>+123-456-789</a:t>
            </a:r>
            <a:endParaRPr lang="es-SV" sz="2800" dirty="0">
              <a:solidFill>
                <a:schemeClr val="bg1"/>
              </a:solidFill>
              <a:latin typeface="Helvetica LT Std Cond" pitchFamily="34" charset="0"/>
            </a:endParaRPr>
          </a:p>
        </p:txBody>
      </p:sp>
      <p:sp>
        <p:nvSpPr>
          <p:cNvPr id="8" name="Subtitle 2"/>
          <p:cNvSpPr txBox="1">
            <a:spLocks/>
          </p:cNvSpPr>
          <p:nvPr/>
        </p:nvSpPr>
        <p:spPr>
          <a:xfrm>
            <a:off x="1679550" y="2684016"/>
            <a:ext cx="5720680" cy="59320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dirty="0">
                <a:solidFill>
                  <a:schemeClr val="bg1"/>
                </a:solidFill>
                <a:latin typeface="Helvetica LT Std Cond" pitchFamily="34" charset="0"/>
              </a:rPr>
              <a:t>company@domain.com</a:t>
            </a:r>
            <a:endParaRPr lang="es-SV" sz="2800" dirty="0">
              <a:solidFill>
                <a:schemeClr val="bg1"/>
              </a:solidFill>
              <a:latin typeface="Helvetica LT Std Cond" pitchFamily="34" charset="0"/>
            </a:endParaRPr>
          </a:p>
        </p:txBody>
      </p:sp>
      <p:sp>
        <p:nvSpPr>
          <p:cNvPr id="9" name="Subtitle 2"/>
          <p:cNvSpPr txBox="1">
            <a:spLocks/>
          </p:cNvSpPr>
          <p:nvPr/>
        </p:nvSpPr>
        <p:spPr>
          <a:xfrm>
            <a:off x="1679550" y="3704497"/>
            <a:ext cx="5720680" cy="59320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dirty="0">
                <a:solidFill>
                  <a:schemeClr val="bg1"/>
                </a:solidFill>
                <a:latin typeface="Helvetica LT Std Cond" pitchFamily="34" charset="0"/>
              </a:rPr>
              <a:t>cmfirstgroup.com</a:t>
            </a:r>
            <a:endParaRPr lang="es-SV" sz="2800" dirty="0">
              <a:solidFill>
                <a:schemeClr val="bg1"/>
              </a:solidFill>
              <a:latin typeface="Helvetica LT Std Cond" pitchFamily="34" charset="0"/>
            </a:endParaRPr>
          </a:p>
        </p:txBody>
      </p:sp>
    </p:spTree>
    <p:extLst>
      <p:ext uri="{BB962C8B-B14F-4D97-AF65-F5344CB8AC3E}">
        <p14:creationId xmlns:p14="http://schemas.microsoft.com/office/powerpoint/2010/main" val="1885472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53F8E-48CE-9868-B98D-7E264F7BF0FC}"/>
              </a:ext>
            </a:extLst>
          </p:cNvPr>
          <p:cNvSpPr>
            <a:spLocks noGrp="1"/>
          </p:cNvSpPr>
          <p:nvPr>
            <p:ph type="title"/>
          </p:nvPr>
        </p:nvSpPr>
        <p:spPr/>
        <p:txBody>
          <a:bodyPr/>
          <a:lstStyle/>
          <a:p>
            <a:r>
              <a:rPr lang="en-US" dirty="0"/>
              <a:t>Search?</a:t>
            </a:r>
          </a:p>
        </p:txBody>
      </p:sp>
      <p:sp>
        <p:nvSpPr>
          <p:cNvPr id="6" name="Text Placeholder 5">
            <a:extLst>
              <a:ext uri="{FF2B5EF4-FFF2-40B4-BE49-F238E27FC236}">
                <a16:creationId xmlns:a16="http://schemas.microsoft.com/office/drawing/2014/main" id="{169AF060-14CB-1050-99B0-34C92846FB61}"/>
              </a:ext>
            </a:extLst>
          </p:cNvPr>
          <p:cNvSpPr>
            <a:spLocks noGrp="1"/>
          </p:cNvSpPr>
          <p:nvPr>
            <p:ph type="body" idx="1"/>
          </p:nvPr>
        </p:nvSpPr>
        <p:spPr/>
        <p:txBody>
          <a:bodyPr>
            <a:normAutofit/>
          </a:bodyPr>
          <a:lstStyle/>
          <a:p>
            <a:r>
              <a:rPr lang="en-US" dirty="0"/>
              <a:t>Pre-Computer Era</a:t>
            </a:r>
          </a:p>
        </p:txBody>
      </p:sp>
      <p:sp>
        <p:nvSpPr>
          <p:cNvPr id="2" name="Content Placeholder 1">
            <a:extLst>
              <a:ext uri="{FF2B5EF4-FFF2-40B4-BE49-F238E27FC236}">
                <a16:creationId xmlns:a16="http://schemas.microsoft.com/office/drawing/2014/main" id="{C00706EC-90CB-D254-52D4-F9654DBA7499}"/>
              </a:ext>
            </a:extLst>
          </p:cNvPr>
          <p:cNvSpPr>
            <a:spLocks noGrp="1"/>
          </p:cNvSpPr>
          <p:nvPr>
            <p:ph sz="half" idx="2"/>
          </p:nvPr>
        </p:nvSpPr>
        <p:spPr/>
        <p:txBody>
          <a:bodyPr/>
          <a:lstStyle/>
          <a:p>
            <a:r>
              <a:rPr lang="en-US" dirty="0"/>
              <a:t>Explore</a:t>
            </a:r>
          </a:p>
          <a:p>
            <a:r>
              <a:rPr lang="en-US" dirty="0"/>
              <a:t>Some kind of records </a:t>
            </a:r>
          </a:p>
        </p:txBody>
      </p:sp>
      <p:pic>
        <p:nvPicPr>
          <p:cNvPr id="3" name="Picture 2" descr="A picture containing text, book, shelf, indoor&#10;&#10;Description automatically generated">
            <a:extLst>
              <a:ext uri="{FF2B5EF4-FFF2-40B4-BE49-F238E27FC236}">
                <a16:creationId xmlns:a16="http://schemas.microsoft.com/office/drawing/2014/main" id="{E4399997-3ED5-DD62-C3D7-836B5409295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29813" y="2972301"/>
            <a:ext cx="1001805" cy="1502708"/>
          </a:xfrm>
          <a:prstGeom prst="rect">
            <a:avLst/>
          </a:prstGeom>
        </p:spPr>
      </p:pic>
      <p:pic>
        <p:nvPicPr>
          <p:cNvPr id="7" name="Picture 6" descr="A close-up of a fossil&#10;&#10;Description automatically generated with low confidence">
            <a:extLst>
              <a:ext uri="{FF2B5EF4-FFF2-40B4-BE49-F238E27FC236}">
                <a16:creationId xmlns:a16="http://schemas.microsoft.com/office/drawing/2014/main" id="{99860EC7-A3EF-3A6F-1770-0074E35E1FF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27423" y="3064118"/>
            <a:ext cx="1758765" cy="1319074"/>
          </a:xfrm>
          <a:prstGeom prst="rect">
            <a:avLst/>
          </a:prstGeom>
        </p:spPr>
      </p:pic>
      <p:pic>
        <p:nvPicPr>
          <p:cNvPr id="8" name="Picture 7" descr="Map&#10;&#10;Description automatically generated">
            <a:extLst>
              <a:ext uri="{FF2B5EF4-FFF2-40B4-BE49-F238E27FC236}">
                <a16:creationId xmlns:a16="http://schemas.microsoft.com/office/drawing/2014/main" id="{F7EB91E7-11A3-0339-7DBD-6EBFB52671D3}"/>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90773" y="2831933"/>
            <a:ext cx="3103077" cy="1783445"/>
          </a:xfrm>
          <a:prstGeom prst="rect">
            <a:avLst/>
          </a:prstGeom>
        </p:spPr>
      </p:pic>
    </p:spTree>
    <p:extLst>
      <p:ext uri="{BB962C8B-B14F-4D97-AF65-F5344CB8AC3E}">
        <p14:creationId xmlns:p14="http://schemas.microsoft.com/office/powerpoint/2010/main" val="221464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D29D-211F-69BB-FD49-B50135A56232}"/>
              </a:ext>
            </a:extLst>
          </p:cNvPr>
          <p:cNvSpPr>
            <a:spLocks noGrp="1"/>
          </p:cNvSpPr>
          <p:nvPr>
            <p:ph type="title"/>
          </p:nvPr>
        </p:nvSpPr>
        <p:spPr/>
        <p:txBody>
          <a:bodyPr/>
          <a:lstStyle/>
          <a:p>
            <a:r>
              <a:rPr lang="en-US" dirty="0"/>
              <a:t>Search?</a:t>
            </a:r>
          </a:p>
        </p:txBody>
      </p:sp>
      <p:sp>
        <p:nvSpPr>
          <p:cNvPr id="3" name="Text Placeholder 2">
            <a:extLst>
              <a:ext uri="{FF2B5EF4-FFF2-40B4-BE49-F238E27FC236}">
                <a16:creationId xmlns:a16="http://schemas.microsoft.com/office/drawing/2014/main" id="{0A75DAE4-225D-EF47-E057-4917BD57BE2E}"/>
              </a:ext>
            </a:extLst>
          </p:cNvPr>
          <p:cNvSpPr>
            <a:spLocks noGrp="1"/>
          </p:cNvSpPr>
          <p:nvPr>
            <p:ph type="body" idx="1"/>
          </p:nvPr>
        </p:nvSpPr>
        <p:spPr/>
        <p:txBody>
          <a:bodyPr/>
          <a:lstStyle/>
          <a:p>
            <a:r>
              <a:rPr lang="en-US" dirty="0"/>
              <a:t>Computer world</a:t>
            </a:r>
          </a:p>
        </p:txBody>
      </p:sp>
      <p:sp>
        <p:nvSpPr>
          <p:cNvPr id="4" name="Content Placeholder 3">
            <a:extLst>
              <a:ext uri="{FF2B5EF4-FFF2-40B4-BE49-F238E27FC236}">
                <a16:creationId xmlns:a16="http://schemas.microsoft.com/office/drawing/2014/main" id="{2549FA44-17E5-3866-6A5D-B8D7937D8075}"/>
              </a:ext>
            </a:extLst>
          </p:cNvPr>
          <p:cNvSpPr>
            <a:spLocks noGrp="1"/>
          </p:cNvSpPr>
          <p:nvPr>
            <p:ph sz="half" idx="2"/>
          </p:nvPr>
        </p:nvSpPr>
        <p:spPr/>
        <p:txBody>
          <a:bodyPr>
            <a:normAutofit fontScale="77500" lnSpcReduction="20000"/>
          </a:bodyPr>
          <a:lstStyle/>
          <a:p>
            <a:r>
              <a:rPr lang="en-US" dirty="0"/>
              <a:t>Use Search service</a:t>
            </a:r>
          </a:p>
          <a:p>
            <a:endParaRPr lang="en-US" dirty="0"/>
          </a:p>
          <a:p>
            <a:endParaRPr lang="en-US" dirty="0"/>
          </a:p>
          <a:p>
            <a:r>
              <a:rPr lang="en-US" dirty="0"/>
              <a:t>Prepare data to be searched</a:t>
            </a:r>
          </a:p>
          <a:p>
            <a:pPr lvl="1"/>
            <a:r>
              <a:rPr lang="en-US" dirty="0"/>
              <a:t>database</a:t>
            </a:r>
          </a:p>
          <a:p>
            <a:pPr lvl="1"/>
            <a:r>
              <a:rPr lang="en-US" dirty="0"/>
              <a:t>table</a:t>
            </a:r>
          </a:p>
          <a:p>
            <a:pPr lvl="1"/>
            <a:r>
              <a:rPr lang="en-US" dirty="0"/>
              <a:t>column (key)</a:t>
            </a:r>
          </a:p>
          <a:p>
            <a:pPr lvl="1"/>
            <a:r>
              <a:rPr lang="en-US" dirty="0"/>
              <a:t>Index</a:t>
            </a:r>
          </a:p>
          <a:p>
            <a:pPr lvl="1"/>
            <a:r>
              <a:rPr lang="en-US" dirty="0"/>
              <a:t>data</a:t>
            </a:r>
          </a:p>
          <a:p>
            <a:r>
              <a:rPr lang="en-US" dirty="0"/>
              <a:t>folder/file</a:t>
            </a:r>
          </a:p>
          <a:p>
            <a:pPr lvl="1"/>
            <a:r>
              <a:rPr lang="en-US" dirty="0"/>
              <a:t>index</a:t>
            </a:r>
          </a:p>
          <a:p>
            <a:endParaRPr lang="en-US" dirty="0"/>
          </a:p>
        </p:txBody>
      </p:sp>
      <p:pic>
        <p:nvPicPr>
          <p:cNvPr id="5" name="Picture 4">
            <a:extLst>
              <a:ext uri="{FF2B5EF4-FFF2-40B4-BE49-F238E27FC236}">
                <a16:creationId xmlns:a16="http://schemas.microsoft.com/office/drawing/2014/main" id="{6F35EE00-827A-971D-AF3C-7983D494C076}"/>
              </a:ext>
            </a:extLst>
          </p:cNvPr>
          <p:cNvPicPr>
            <a:picLocks noChangeAspect="1"/>
          </p:cNvPicPr>
          <p:nvPr/>
        </p:nvPicPr>
        <p:blipFill>
          <a:blip r:embed="rId2"/>
          <a:stretch>
            <a:fillRect/>
          </a:stretch>
        </p:blipFill>
        <p:spPr>
          <a:xfrm>
            <a:off x="1295400" y="1885950"/>
            <a:ext cx="1328923" cy="479550"/>
          </a:xfrm>
          <a:prstGeom prst="rect">
            <a:avLst/>
          </a:prstGeom>
        </p:spPr>
      </p:pic>
      <p:pic>
        <p:nvPicPr>
          <p:cNvPr id="6" name="Picture 5">
            <a:extLst>
              <a:ext uri="{FF2B5EF4-FFF2-40B4-BE49-F238E27FC236}">
                <a16:creationId xmlns:a16="http://schemas.microsoft.com/office/drawing/2014/main" id="{2B13D96B-5B69-F3D6-C9AC-FB28D4D0B05D}"/>
              </a:ext>
            </a:extLst>
          </p:cNvPr>
          <p:cNvPicPr>
            <a:picLocks noChangeAspect="1"/>
          </p:cNvPicPr>
          <p:nvPr/>
        </p:nvPicPr>
        <p:blipFill>
          <a:blip r:embed="rId3"/>
          <a:stretch>
            <a:fillRect/>
          </a:stretch>
        </p:blipFill>
        <p:spPr>
          <a:xfrm>
            <a:off x="2885411" y="1885950"/>
            <a:ext cx="926680" cy="453376"/>
          </a:xfrm>
          <a:prstGeom prst="rect">
            <a:avLst/>
          </a:prstGeom>
        </p:spPr>
      </p:pic>
      <p:pic>
        <p:nvPicPr>
          <p:cNvPr id="7" name="Picture 6" descr="Icon&#10;&#10;Description automatically generated">
            <a:extLst>
              <a:ext uri="{FF2B5EF4-FFF2-40B4-BE49-F238E27FC236}">
                <a16:creationId xmlns:a16="http://schemas.microsoft.com/office/drawing/2014/main" id="{F4E3EDBE-8D73-2876-E462-9F5463D49B1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91000" y="2773278"/>
            <a:ext cx="823507" cy="994173"/>
          </a:xfrm>
          <a:prstGeom prst="rect">
            <a:avLst/>
          </a:prstGeom>
        </p:spPr>
      </p:pic>
      <p:pic>
        <p:nvPicPr>
          <p:cNvPr id="8" name="Picture 7" descr="Shape, rectangle&#10;&#10;Description automatically generated">
            <a:extLst>
              <a:ext uri="{FF2B5EF4-FFF2-40B4-BE49-F238E27FC236}">
                <a16:creationId xmlns:a16="http://schemas.microsoft.com/office/drawing/2014/main" id="{8A267842-C29C-B557-0BE9-19E2ECE4A0AD}"/>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411644" y="3972241"/>
            <a:ext cx="800697" cy="622381"/>
          </a:xfrm>
          <a:prstGeom prst="rect">
            <a:avLst/>
          </a:prstGeom>
        </p:spPr>
      </p:pic>
    </p:spTree>
    <p:extLst>
      <p:ext uri="{BB962C8B-B14F-4D97-AF65-F5344CB8AC3E}">
        <p14:creationId xmlns:p14="http://schemas.microsoft.com/office/powerpoint/2010/main" val="104243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44CB-6C91-7588-0DC1-EBB0ED9C830E}"/>
              </a:ext>
            </a:extLst>
          </p:cNvPr>
          <p:cNvSpPr>
            <a:spLocks noGrp="1"/>
          </p:cNvSpPr>
          <p:nvPr>
            <p:ph type="title"/>
          </p:nvPr>
        </p:nvSpPr>
        <p:spPr/>
        <p:txBody>
          <a:bodyPr/>
          <a:lstStyle/>
          <a:p>
            <a:r>
              <a:rPr lang="en-US" dirty="0"/>
              <a:t>Everyday Search</a:t>
            </a:r>
          </a:p>
        </p:txBody>
      </p:sp>
      <p:sp>
        <p:nvSpPr>
          <p:cNvPr id="3" name="Text Placeholder 2">
            <a:extLst>
              <a:ext uri="{FF2B5EF4-FFF2-40B4-BE49-F238E27FC236}">
                <a16:creationId xmlns:a16="http://schemas.microsoft.com/office/drawing/2014/main" id="{1FA7E686-B291-ACF0-6625-4648152A2746}"/>
              </a:ext>
            </a:extLst>
          </p:cNvPr>
          <p:cNvSpPr>
            <a:spLocks noGrp="1"/>
          </p:cNvSpPr>
          <p:nvPr>
            <p:ph type="body" idx="1"/>
          </p:nvPr>
        </p:nvSpPr>
        <p:spPr/>
        <p:txBody>
          <a:bodyPr/>
          <a:lstStyle/>
          <a:p>
            <a:r>
              <a:rPr lang="en-US" dirty="0"/>
              <a:t>Public/Organization</a:t>
            </a:r>
          </a:p>
        </p:txBody>
      </p:sp>
      <p:sp>
        <p:nvSpPr>
          <p:cNvPr id="4" name="Content Placeholder 3">
            <a:extLst>
              <a:ext uri="{FF2B5EF4-FFF2-40B4-BE49-F238E27FC236}">
                <a16:creationId xmlns:a16="http://schemas.microsoft.com/office/drawing/2014/main" id="{BB409B9C-E065-A828-0CAC-31960A7716FF}"/>
              </a:ext>
            </a:extLst>
          </p:cNvPr>
          <p:cNvSpPr>
            <a:spLocks noGrp="1"/>
          </p:cNvSpPr>
          <p:nvPr>
            <p:ph sz="half" idx="2"/>
          </p:nvPr>
        </p:nvSpPr>
        <p:spPr/>
        <p:txBody>
          <a:bodyPr/>
          <a:lstStyle/>
          <a:p>
            <a:r>
              <a:rPr lang="en-US" dirty="0"/>
              <a:t>Web Search</a:t>
            </a:r>
          </a:p>
          <a:p>
            <a:r>
              <a:rPr lang="en-US" dirty="0"/>
              <a:t>Application</a:t>
            </a:r>
          </a:p>
          <a:p>
            <a:r>
              <a:rPr lang="en-US" dirty="0"/>
              <a:t>Database Query</a:t>
            </a:r>
          </a:p>
          <a:p>
            <a:endParaRPr lang="en-US" dirty="0"/>
          </a:p>
        </p:txBody>
      </p:sp>
      <p:sp>
        <p:nvSpPr>
          <p:cNvPr id="5" name="Text Placeholder 4">
            <a:extLst>
              <a:ext uri="{FF2B5EF4-FFF2-40B4-BE49-F238E27FC236}">
                <a16:creationId xmlns:a16="http://schemas.microsoft.com/office/drawing/2014/main" id="{07881A0F-3A32-F462-1CB9-43B44C030AEC}"/>
              </a:ext>
            </a:extLst>
          </p:cNvPr>
          <p:cNvSpPr>
            <a:spLocks noGrp="1"/>
          </p:cNvSpPr>
          <p:nvPr>
            <p:ph type="body" sz="quarter" idx="3"/>
          </p:nvPr>
        </p:nvSpPr>
        <p:spPr/>
        <p:txBody>
          <a:bodyPr/>
          <a:lstStyle/>
          <a:p>
            <a:r>
              <a:rPr lang="en-US" dirty="0"/>
              <a:t>Individual</a:t>
            </a:r>
          </a:p>
        </p:txBody>
      </p:sp>
      <p:sp>
        <p:nvSpPr>
          <p:cNvPr id="6" name="Content Placeholder 5">
            <a:extLst>
              <a:ext uri="{FF2B5EF4-FFF2-40B4-BE49-F238E27FC236}">
                <a16:creationId xmlns:a16="http://schemas.microsoft.com/office/drawing/2014/main" id="{E6C299B2-215E-A81B-ED83-1869BDF93041}"/>
              </a:ext>
            </a:extLst>
          </p:cNvPr>
          <p:cNvSpPr>
            <a:spLocks noGrp="1"/>
          </p:cNvSpPr>
          <p:nvPr>
            <p:ph sz="quarter" idx="4"/>
          </p:nvPr>
        </p:nvSpPr>
        <p:spPr/>
        <p:txBody>
          <a:bodyPr/>
          <a:lstStyle/>
          <a:p>
            <a:r>
              <a:rPr lang="en-US" dirty="0"/>
              <a:t>OS provided</a:t>
            </a:r>
          </a:p>
          <a:p>
            <a:pPr lvl="1"/>
            <a:r>
              <a:rPr lang="en-US" dirty="0"/>
              <a:t>File Search</a:t>
            </a:r>
          </a:p>
          <a:p>
            <a:r>
              <a:rPr lang="en-US" dirty="0"/>
              <a:t>IDE Provided </a:t>
            </a:r>
          </a:p>
          <a:p>
            <a:pPr lvl="1"/>
            <a:r>
              <a:rPr lang="en-US" dirty="0"/>
              <a:t>Simple match</a:t>
            </a:r>
          </a:p>
          <a:p>
            <a:pPr lvl="1"/>
            <a:r>
              <a:rPr lang="en-US" dirty="0"/>
              <a:t>Regex</a:t>
            </a:r>
          </a:p>
          <a:p>
            <a:endParaRPr lang="en-US" dirty="0"/>
          </a:p>
        </p:txBody>
      </p:sp>
      <p:pic>
        <p:nvPicPr>
          <p:cNvPr id="7" name="Picture 6">
            <a:extLst>
              <a:ext uri="{FF2B5EF4-FFF2-40B4-BE49-F238E27FC236}">
                <a16:creationId xmlns:a16="http://schemas.microsoft.com/office/drawing/2014/main" id="{54E53CC5-B1EF-0AF7-8C67-A37FE019B172}"/>
              </a:ext>
            </a:extLst>
          </p:cNvPr>
          <p:cNvPicPr>
            <a:picLocks noChangeAspect="1"/>
          </p:cNvPicPr>
          <p:nvPr/>
        </p:nvPicPr>
        <p:blipFill>
          <a:blip r:embed="rId2"/>
          <a:stretch>
            <a:fillRect/>
          </a:stretch>
        </p:blipFill>
        <p:spPr>
          <a:xfrm>
            <a:off x="6189211" y="3604465"/>
            <a:ext cx="837932" cy="775400"/>
          </a:xfrm>
          <a:prstGeom prst="rect">
            <a:avLst/>
          </a:prstGeom>
        </p:spPr>
      </p:pic>
      <p:pic>
        <p:nvPicPr>
          <p:cNvPr id="8" name="Picture 7">
            <a:extLst>
              <a:ext uri="{FF2B5EF4-FFF2-40B4-BE49-F238E27FC236}">
                <a16:creationId xmlns:a16="http://schemas.microsoft.com/office/drawing/2014/main" id="{0B0C0D12-5BB0-AEE6-CF88-FFDF493E7A51}"/>
              </a:ext>
            </a:extLst>
          </p:cNvPr>
          <p:cNvPicPr>
            <a:picLocks noChangeAspect="1"/>
          </p:cNvPicPr>
          <p:nvPr/>
        </p:nvPicPr>
        <p:blipFill>
          <a:blip r:embed="rId3"/>
          <a:stretch>
            <a:fillRect/>
          </a:stretch>
        </p:blipFill>
        <p:spPr>
          <a:xfrm>
            <a:off x="7239000" y="3642072"/>
            <a:ext cx="750199" cy="700185"/>
          </a:xfrm>
          <a:prstGeom prst="rect">
            <a:avLst/>
          </a:prstGeom>
        </p:spPr>
      </p:pic>
    </p:spTree>
    <p:extLst>
      <p:ext uri="{BB962C8B-B14F-4D97-AF65-F5344CB8AC3E}">
        <p14:creationId xmlns:p14="http://schemas.microsoft.com/office/powerpoint/2010/main" val="104124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44CB-6C91-7588-0DC1-EBB0ED9C830E}"/>
              </a:ext>
            </a:extLst>
          </p:cNvPr>
          <p:cNvSpPr>
            <a:spLocks noGrp="1"/>
          </p:cNvSpPr>
          <p:nvPr>
            <p:ph type="title"/>
          </p:nvPr>
        </p:nvSpPr>
        <p:spPr/>
        <p:txBody>
          <a:bodyPr/>
          <a:lstStyle/>
          <a:p>
            <a:r>
              <a:rPr lang="en-US" dirty="0"/>
              <a:t>AI</a:t>
            </a:r>
          </a:p>
        </p:txBody>
      </p:sp>
      <p:sp>
        <p:nvSpPr>
          <p:cNvPr id="3" name="Text Placeholder 2">
            <a:extLst>
              <a:ext uri="{FF2B5EF4-FFF2-40B4-BE49-F238E27FC236}">
                <a16:creationId xmlns:a16="http://schemas.microsoft.com/office/drawing/2014/main" id="{1FA7E686-B291-ACF0-6625-4648152A2746}"/>
              </a:ext>
            </a:extLst>
          </p:cNvPr>
          <p:cNvSpPr>
            <a:spLocks noGrp="1"/>
          </p:cNvSpPr>
          <p:nvPr>
            <p:ph type="body" idx="1"/>
          </p:nvPr>
        </p:nvSpPr>
        <p:spPr/>
        <p:txBody>
          <a:bodyPr/>
          <a:lstStyle/>
          <a:p>
            <a:r>
              <a:rPr lang="en-US" dirty="0" err="1"/>
              <a:t>ChatGPT</a:t>
            </a:r>
            <a:r>
              <a:rPr lang="en-US" dirty="0"/>
              <a:t> or Bing in Skype</a:t>
            </a:r>
          </a:p>
        </p:txBody>
      </p:sp>
      <p:sp>
        <p:nvSpPr>
          <p:cNvPr id="4" name="Content Placeholder 3">
            <a:extLst>
              <a:ext uri="{FF2B5EF4-FFF2-40B4-BE49-F238E27FC236}">
                <a16:creationId xmlns:a16="http://schemas.microsoft.com/office/drawing/2014/main" id="{BB409B9C-E065-A828-0CAC-31960A7716FF}"/>
              </a:ext>
            </a:extLst>
          </p:cNvPr>
          <p:cNvSpPr>
            <a:spLocks noGrp="1"/>
          </p:cNvSpPr>
          <p:nvPr>
            <p:ph sz="half" idx="2"/>
          </p:nvPr>
        </p:nvSpPr>
        <p:spPr/>
        <p:txBody>
          <a:bodyPr/>
          <a:lstStyle/>
          <a:p>
            <a:r>
              <a:rPr lang="en-US" dirty="0"/>
              <a:t>Some level, it works as like search engine by asking certain way</a:t>
            </a:r>
          </a:p>
          <a:p>
            <a:r>
              <a:rPr lang="en-US" dirty="0"/>
              <a:t>However, sometimes it makes up a story, that is not true.</a:t>
            </a:r>
          </a:p>
        </p:txBody>
      </p:sp>
      <p:pic>
        <p:nvPicPr>
          <p:cNvPr id="12" name="Picture 11">
            <a:extLst>
              <a:ext uri="{FF2B5EF4-FFF2-40B4-BE49-F238E27FC236}">
                <a16:creationId xmlns:a16="http://schemas.microsoft.com/office/drawing/2014/main" id="{A76CC0EC-5F92-B795-1297-5255768C9D55}"/>
              </a:ext>
            </a:extLst>
          </p:cNvPr>
          <p:cNvPicPr>
            <a:picLocks noChangeAspect="1"/>
          </p:cNvPicPr>
          <p:nvPr/>
        </p:nvPicPr>
        <p:blipFill>
          <a:blip r:embed="rId2"/>
          <a:stretch>
            <a:fillRect/>
          </a:stretch>
        </p:blipFill>
        <p:spPr>
          <a:xfrm>
            <a:off x="1143000" y="3636084"/>
            <a:ext cx="1671705" cy="712161"/>
          </a:xfrm>
          <a:prstGeom prst="rect">
            <a:avLst/>
          </a:prstGeom>
        </p:spPr>
      </p:pic>
      <p:pic>
        <p:nvPicPr>
          <p:cNvPr id="16" name="Picture 15">
            <a:extLst>
              <a:ext uri="{FF2B5EF4-FFF2-40B4-BE49-F238E27FC236}">
                <a16:creationId xmlns:a16="http://schemas.microsoft.com/office/drawing/2014/main" id="{0921D9E7-8DDB-94DA-F455-AC3CD1AE3D8E}"/>
              </a:ext>
            </a:extLst>
          </p:cNvPr>
          <p:cNvPicPr>
            <a:picLocks noChangeAspect="1"/>
          </p:cNvPicPr>
          <p:nvPr/>
        </p:nvPicPr>
        <p:blipFill>
          <a:blip r:embed="rId3"/>
          <a:stretch>
            <a:fillRect/>
          </a:stretch>
        </p:blipFill>
        <p:spPr>
          <a:xfrm>
            <a:off x="4114800" y="3503530"/>
            <a:ext cx="1505086" cy="818944"/>
          </a:xfrm>
          <a:prstGeom prst="rect">
            <a:avLst/>
          </a:prstGeom>
        </p:spPr>
      </p:pic>
    </p:spTree>
    <p:extLst>
      <p:ext uri="{BB962C8B-B14F-4D97-AF65-F5344CB8AC3E}">
        <p14:creationId xmlns:p14="http://schemas.microsoft.com/office/powerpoint/2010/main" val="1910030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0th2EPlexTemplate.pptx" id="{DFC3D923-B9C5-40A4-BC57-DD2FDEAC4C90}" vid="{D83F0698-124E-4393-8F0A-6570FEDCD9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13090B1586994D99975CBA41951F37" ma:contentTypeVersion="16" ma:contentTypeDescription="Create a new document." ma:contentTypeScope="" ma:versionID="f239ee0f2d99c5138b984cbae7051545">
  <xsd:schema xmlns:xsd="http://www.w3.org/2001/XMLSchema" xmlns:xs="http://www.w3.org/2001/XMLSchema" xmlns:p="http://schemas.microsoft.com/office/2006/metadata/properties" xmlns:ns2="c6938a73-d94f-4e2d-9064-78a5cf322be6" xmlns:ns3="c3a4d700-04b1-4f5e-97f6-2eb926f48ce3" targetNamespace="http://schemas.microsoft.com/office/2006/metadata/properties" ma:root="true" ma:fieldsID="f942c5937a82b086e84dc04389922473" ns2:_="" ns3:_="">
    <xsd:import namespace="c6938a73-d94f-4e2d-9064-78a5cf322be6"/>
    <xsd:import namespace="c3a4d700-04b1-4f5e-97f6-2eb926f48c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38a73-d94f-4e2d-9064-78a5cf322b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77a5ad-0615-4afc-aee1-204d1a7068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a4d700-04b1-4f5e-97f6-2eb926f48c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5ddc85-54e3-4a90-96e8-a92531451ace}" ma:internalName="TaxCatchAll" ma:showField="CatchAllData" ma:web="c3a4d700-04b1-4f5e-97f6-2eb926f48c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938a73-d94f-4e2d-9064-78a5cf322be6">
      <Terms xmlns="http://schemas.microsoft.com/office/infopath/2007/PartnerControls"/>
    </lcf76f155ced4ddcb4097134ff3c332f>
    <TaxCatchAll xmlns="c3a4d700-04b1-4f5e-97f6-2eb926f48ce3" xsi:nil="true"/>
  </documentManagement>
</p:properties>
</file>

<file path=customXml/itemProps1.xml><?xml version="1.0" encoding="utf-8"?>
<ds:datastoreItem xmlns:ds="http://schemas.openxmlformats.org/officeDocument/2006/customXml" ds:itemID="{1134EC93-0AED-4A94-9E73-3D0489604CD5}">
  <ds:schemaRefs>
    <ds:schemaRef ds:uri="http://schemas.microsoft.com/sharepoint/v3/contenttype/forms"/>
  </ds:schemaRefs>
</ds:datastoreItem>
</file>

<file path=customXml/itemProps2.xml><?xml version="1.0" encoding="utf-8"?>
<ds:datastoreItem xmlns:ds="http://schemas.openxmlformats.org/officeDocument/2006/customXml" ds:itemID="{731E7446-466C-4913-9B0A-AD7784C765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938a73-d94f-4e2d-9064-78a5cf322be6"/>
    <ds:schemaRef ds:uri="c3a4d700-04b1-4f5e-97f6-2eb926f48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9B7C2F-5B6E-4D2F-AAFA-5D0886DF0937}">
  <ds:schemaRefs>
    <ds:schemaRef ds:uri="http://www.w3.org/XML/1998/namespace"/>
    <ds:schemaRef ds:uri="http://purl.org/dc/elements/1.1/"/>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c3a4d700-04b1-4f5e-97f6-2eb926f48ce3"/>
    <ds:schemaRef ds:uri="c6938a73-d94f-4e2d-9064-78a5cf322be6"/>
  </ds:schemaRefs>
</ds:datastoreItem>
</file>

<file path=docProps/app.xml><?xml version="1.0" encoding="utf-8"?>
<Properties xmlns="http://schemas.openxmlformats.org/officeDocument/2006/extended-properties" xmlns:vt="http://schemas.openxmlformats.org/officeDocument/2006/docPropsVTypes">
  <Template/>
  <TotalTime>8373</TotalTime>
  <Words>1445</Words>
  <Application>Microsoft Office PowerPoint</Application>
  <PresentationFormat>On-screen Show (16:9)</PresentationFormat>
  <Paragraphs>295</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Helvetica LT Std Cond</vt:lpstr>
      <vt:lpstr>Arial</vt:lpstr>
      <vt:lpstr>Calibri</vt:lpstr>
      <vt:lpstr>Helvetica</vt:lpstr>
      <vt:lpstr>Office Theme</vt:lpstr>
      <vt:lpstr>PowerPoint Presentation</vt:lpstr>
      <vt:lpstr>Welcome Message</vt:lpstr>
      <vt:lpstr>PowerPoint Presentation</vt:lpstr>
      <vt:lpstr>PowerPoint Presentation</vt:lpstr>
      <vt:lpstr>Search</vt:lpstr>
      <vt:lpstr>Search?</vt:lpstr>
      <vt:lpstr>Search?</vt:lpstr>
      <vt:lpstr>Everyday Search</vt:lpstr>
      <vt:lpstr>AI</vt:lpstr>
      <vt:lpstr>Structured vs. Unstructured</vt:lpstr>
      <vt:lpstr>Structured vs. Unstructured</vt:lpstr>
      <vt:lpstr>NLP (Natural Language Processing)</vt:lpstr>
      <vt:lpstr>What is this session</vt:lpstr>
      <vt:lpstr>PowerPoint Presentation</vt:lpstr>
      <vt:lpstr>Simple search</vt:lpstr>
      <vt:lpstr>PowerPoint Presentation</vt:lpstr>
      <vt:lpstr>What is Elasticsearch?</vt:lpstr>
      <vt:lpstr>Why uses Elasticsearch</vt:lpstr>
      <vt:lpstr>Why uses Elasticsearch</vt:lpstr>
      <vt:lpstr>Why uses Elasticsearch</vt:lpstr>
      <vt:lpstr>Why uses Elasticsearch</vt:lpstr>
      <vt:lpstr>Why uses Elasticsearch</vt:lpstr>
      <vt:lpstr>Why uses Elasticsearch</vt:lpstr>
      <vt:lpstr>Why uses Elasticsearch</vt:lpstr>
      <vt:lpstr>PowerPoint Presentation</vt:lpstr>
      <vt:lpstr>Demo</vt:lpstr>
      <vt:lpstr>Demo</vt:lpstr>
      <vt:lpstr>Demo</vt:lpstr>
      <vt:lpstr>You may think about…</vt:lpstr>
      <vt:lpstr>PowerPoint Presentation</vt:lpstr>
      <vt:lpstr>Elasticsearch</vt:lpstr>
      <vt:lpstr>Data flow (Index creation)</vt:lpstr>
      <vt:lpstr>Steps</vt:lpstr>
      <vt:lpstr>Define Schema</vt:lpstr>
      <vt:lpstr>Schema Design</vt:lpstr>
      <vt:lpstr>Schema Design</vt:lpstr>
      <vt:lpstr>Data flow (Search)</vt:lpstr>
      <vt:lpstr>Elasticsearch thin client</vt:lpstr>
      <vt:lpstr>steps</vt:lpstr>
      <vt:lpstr>Search UI</vt:lpstr>
      <vt:lpstr>Search result</vt:lpstr>
      <vt:lpstr>PowerPoint Presentation</vt:lpstr>
      <vt:lpstr>ELK Stack</vt:lpstr>
      <vt:lpstr>Kibana Dashboard</vt:lpstr>
      <vt:lpstr>Elasticsearch</vt:lpstr>
      <vt:lpstr>PowerPoint Presentation</vt:lpstr>
      <vt:lpstr>Elasticsearch</vt:lpstr>
      <vt:lpstr>Install Elasticsearch</vt:lpstr>
      <vt:lpstr>PowerPoint Presentation</vt:lpstr>
      <vt:lpstr>Final Comments</vt:lpstr>
      <vt:lpstr>Final Comments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Angella</dc:creator>
  <cp:lastModifiedBy>Kiyoshi T</cp:lastModifiedBy>
  <cp:revision>38</cp:revision>
  <dcterms:created xsi:type="dcterms:W3CDTF">2020-10-13T17:22:02Z</dcterms:created>
  <dcterms:modified xsi:type="dcterms:W3CDTF">2023-05-09T13:51:25Z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0x0101003D13090B1586994D99975CBA41951F37</vt:lpwstr>
  </property>
  <property fmtid="{D5CDD505-2E9C-101B-9397-08002B2CF9AE}" pid="3" name="MediaServiceImageTags">
    <vt:lpwstr/>
  </property>
</Properties>
</file>