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58" r:id="rId6"/>
    <p:sldId id="301" r:id="rId7"/>
    <p:sldId id="299" r:id="rId8"/>
    <p:sldId id="298" r:id="rId9"/>
    <p:sldId id="278" r:id="rId10"/>
    <p:sldId id="297" r:id="rId11"/>
    <p:sldId id="296" r:id="rId12"/>
    <p:sldId id="295" r:id="rId13"/>
    <p:sldId id="294" r:id="rId14"/>
    <p:sldId id="293" r:id="rId15"/>
    <p:sldId id="292" r:id="rId16"/>
    <p:sldId id="291" r:id="rId17"/>
    <p:sldId id="290" r:id="rId18"/>
    <p:sldId id="289" r:id="rId19"/>
    <p:sldId id="288" r:id="rId20"/>
    <p:sldId id="287" r:id="rId21"/>
    <p:sldId id="286" r:id="rId22"/>
    <p:sldId id="285" r:id="rId23"/>
    <p:sldId id="284" r:id="rId24"/>
    <p:sldId id="283" r:id="rId25"/>
    <p:sldId id="282" r:id="rId26"/>
    <p:sldId id="281" r:id="rId27"/>
    <p:sldId id="280" r:id="rId28"/>
    <p:sldId id="279" r:id="rId29"/>
    <p:sldId id="277" r:id="rId30"/>
    <p:sldId id="276" r:id="rId31"/>
    <p:sldId id="269" r:id="rId32"/>
  </p:sldIdLst>
  <p:sldSz cx="9144000" cy="5143500" type="screen16x9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B1B"/>
    <a:srgbClr val="501E1D"/>
    <a:srgbClr val="5A000B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0BDBB-0664-A2F5-24A4-CEBE8D9EABE8}" v="1" dt="2023-05-09T01:10:24.836"/>
    <p1510:client id="{10F5AC0C-E667-CDD9-A883-D37C4D50A1E5}" v="11" dt="2023-05-01T02:31:15.483"/>
    <p1510:client id="{58403E7F-3C2D-C18B-72FE-83D8B146234F}" v="2" dt="2023-05-04T19:10:29.831"/>
    <p1510:client id="{880D69BC-F059-F991-5376-039750806A6A}" v="236" dt="2023-04-26T19:41:46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1" autoAdjust="0"/>
    <p:restoredTop sz="96346" autoAdjust="0"/>
  </p:normalViewPr>
  <p:slideViewPr>
    <p:cSldViewPr>
      <p:cViewPr>
        <p:scale>
          <a:sx n="231" d="100"/>
          <a:sy n="231" d="100"/>
        </p:scale>
        <p:origin x="872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Taharudin" userId="S::lily.taharudin@cmfirstgroup.com::fc047ba4-8852-4de2-aa4f-87a568821e6c" providerId="AD" clId="Web-{58403E7F-3C2D-C18B-72FE-83D8B146234F}"/>
    <pc:docChg chg="modSld">
      <pc:chgData name="Lily Taharudin" userId="S::lily.taharudin@cmfirstgroup.com::fc047ba4-8852-4de2-aa4f-87a568821e6c" providerId="AD" clId="Web-{58403E7F-3C2D-C18B-72FE-83D8B146234F}" dt="2023-05-04T19:10:29.084" v="0"/>
      <pc:docMkLst>
        <pc:docMk/>
      </pc:docMkLst>
      <pc:sldChg chg="addSp delSp modSp">
        <pc:chgData name="Lily Taharudin" userId="S::lily.taharudin@cmfirstgroup.com::fc047ba4-8852-4de2-aa4f-87a568821e6c" providerId="AD" clId="Web-{58403E7F-3C2D-C18B-72FE-83D8B146234F}" dt="2023-05-04T19:10:29.084" v="0"/>
        <pc:sldMkLst>
          <pc:docMk/>
          <pc:sldMk cId="1965040136" sldId="258"/>
        </pc:sldMkLst>
        <pc:spChg chg="del">
          <ac:chgData name="Lily Taharudin" userId="S::lily.taharudin@cmfirstgroup.com::fc047ba4-8852-4de2-aa4f-87a568821e6c" providerId="AD" clId="Web-{58403E7F-3C2D-C18B-72FE-83D8B146234F}" dt="2023-05-04T19:10:29.084" v="0"/>
          <ac:spMkLst>
            <pc:docMk/>
            <pc:sldMk cId="1965040136" sldId="258"/>
            <ac:spMk id="2" creationId="{00000000-0000-0000-0000-000000000000}"/>
          </ac:spMkLst>
        </pc:spChg>
        <pc:picChg chg="add mod ord">
          <ac:chgData name="Lily Taharudin" userId="S::lily.taharudin@cmfirstgroup.com::fc047ba4-8852-4de2-aa4f-87a568821e6c" providerId="AD" clId="Web-{58403E7F-3C2D-C18B-72FE-83D8B146234F}" dt="2023-05-04T19:10:29.084" v="0"/>
          <ac:picMkLst>
            <pc:docMk/>
            <pc:sldMk cId="1965040136" sldId="258"/>
            <ac:picMk id="3" creationId="{A04F8478-E654-9131-B726-D34A8896EB26}"/>
          </ac:picMkLst>
        </pc:picChg>
      </pc:sldChg>
    </pc:docChg>
  </pc:docChgLst>
  <pc:docChgLst>
    <pc:chgData name="Lily Taharudin" userId="S::lily.taharudin@cmfirstgroup.com::fc047ba4-8852-4de2-aa4f-87a568821e6c" providerId="AD" clId="Web-{10F5AC0C-E667-CDD9-A883-D37C4D50A1E5}"/>
    <pc:docChg chg="modSld">
      <pc:chgData name="Lily Taharudin" userId="S::lily.taharudin@cmfirstgroup.com::fc047ba4-8852-4de2-aa4f-87a568821e6c" providerId="AD" clId="Web-{10F5AC0C-E667-CDD9-A883-D37C4D50A1E5}" dt="2023-05-01T02:31:15.483" v="10"/>
      <pc:docMkLst>
        <pc:docMk/>
      </pc:docMkLst>
      <pc:sldChg chg="addSp delSp modSp">
        <pc:chgData name="Lily Taharudin" userId="S::lily.taharudin@cmfirstgroup.com::fc047ba4-8852-4de2-aa4f-87a568821e6c" providerId="AD" clId="Web-{10F5AC0C-E667-CDD9-A883-D37C4D50A1E5}" dt="2023-05-01T02:31:15.483" v="10"/>
        <pc:sldMkLst>
          <pc:docMk/>
          <pc:sldMk cId="1965040136" sldId="258"/>
        </pc:sldMkLst>
        <pc:spChg chg="add del">
          <ac:chgData name="Lily Taharudin" userId="S::lily.taharudin@cmfirstgroup.com::fc047ba4-8852-4de2-aa4f-87a568821e6c" providerId="AD" clId="Web-{10F5AC0C-E667-CDD9-A883-D37C4D50A1E5}" dt="2023-05-01T02:27:08.981" v="4"/>
          <ac:spMkLst>
            <pc:docMk/>
            <pc:sldMk cId="1965040136" sldId="258"/>
            <ac:spMk id="3" creationId="{00000000-0000-0000-0000-000000000000}"/>
          </ac:spMkLst>
        </pc:spChg>
        <pc:spChg chg="add del mod">
          <ac:chgData name="Lily Taharudin" userId="S::lily.taharudin@cmfirstgroup.com::fc047ba4-8852-4de2-aa4f-87a568821e6c" providerId="AD" clId="Web-{10F5AC0C-E667-CDD9-A883-D37C4D50A1E5}" dt="2023-05-01T02:26:20.197" v="2"/>
          <ac:spMkLst>
            <pc:docMk/>
            <pc:sldMk cId="1965040136" sldId="258"/>
            <ac:spMk id="6" creationId="{2407AA9C-C6AC-3152-6D69-8652612D1501}"/>
          </ac:spMkLst>
        </pc:spChg>
        <pc:picChg chg="add del mod ord">
          <ac:chgData name="Lily Taharudin" userId="S::lily.taharudin@cmfirstgroup.com::fc047ba4-8852-4de2-aa4f-87a568821e6c" providerId="AD" clId="Web-{10F5AC0C-E667-CDD9-A883-D37C4D50A1E5}" dt="2023-05-01T02:26:23.478" v="3"/>
          <ac:picMkLst>
            <pc:docMk/>
            <pc:sldMk cId="1965040136" sldId="258"/>
            <ac:picMk id="4" creationId="{E7E2CC89-EA22-D23D-1AC9-3B3C5A492495}"/>
          </ac:picMkLst>
        </pc:picChg>
        <pc:picChg chg="add mod ord">
          <ac:chgData name="Lily Taharudin" userId="S::lily.taharudin@cmfirstgroup.com::fc047ba4-8852-4de2-aa4f-87a568821e6c" providerId="AD" clId="Web-{10F5AC0C-E667-CDD9-A883-D37C4D50A1E5}" dt="2023-05-01T02:31:15.483" v="10"/>
          <ac:picMkLst>
            <pc:docMk/>
            <pc:sldMk cId="1965040136" sldId="258"/>
            <ac:picMk id="7" creationId="{AF9E45FF-F441-2993-3C69-0A2D0D16574A}"/>
          </ac:picMkLst>
        </pc:picChg>
      </pc:sldChg>
    </pc:docChg>
  </pc:docChgLst>
  <pc:docChgLst>
    <pc:chgData name="Lily Taharudin" userId="S::lily.taharudin@cmfirstgroup.com::fc047ba4-8852-4de2-aa4f-87a568821e6c" providerId="AD" clId="Web-{0830BDBB-0664-A2F5-24A4-CEBE8D9EABE8}"/>
    <pc:docChg chg="sldOrd">
      <pc:chgData name="Lily Taharudin" userId="S::lily.taharudin@cmfirstgroup.com::fc047ba4-8852-4de2-aa4f-87a568821e6c" providerId="AD" clId="Web-{0830BDBB-0664-A2F5-24A4-CEBE8D9EABE8}" dt="2023-05-09T01:10:24.836" v="0"/>
      <pc:docMkLst>
        <pc:docMk/>
      </pc:docMkLst>
      <pc:sldChg chg="ord">
        <pc:chgData name="Lily Taharudin" userId="S::lily.taharudin@cmfirstgroup.com::fc047ba4-8852-4de2-aa4f-87a568821e6c" providerId="AD" clId="Web-{0830BDBB-0664-A2F5-24A4-CEBE8D9EABE8}" dt="2023-05-09T01:10:24.836" v="0"/>
        <pc:sldMkLst>
          <pc:docMk/>
          <pc:sldMk cId="2193407450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645C3-51A6-4EBE-BFA0-E0E77AD6190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239C3-694D-46BE-82C0-3D749440E24A}">
      <dgm:prSet phldrT="[Text]"/>
      <dgm:spPr/>
      <dgm:t>
        <a:bodyPr/>
        <a:lstStyle/>
        <a:p>
          <a:r>
            <a:rPr lang="en-US" dirty="0"/>
            <a:t>Any Function or even Menu calls PRTFNC function</a:t>
          </a:r>
        </a:p>
      </dgm:t>
    </dgm:pt>
    <dgm:pt modelId="{D48FA460-02F8-4F56-B88D-DE68D8193EFA}" type="parTrans" cxnId="{16442D04-86D3-4C8F-ACC8-58C155B2149C}">
      <dgm:prSet/>
      <dgm:spPr/>
      <dgm:t>
        <a:bodyPr/>
        <a:lstStyle/>
        <a:p>
          <a:endParaRPr lang="en-US"/>
        </a:p>
      </dgm:t>
    </dgm:pt>
    <dgm:pt modelId="{7EA1906B-495A-431B-AD75-FBB0F4C75D34}" type="sibTrans" cxnId="{16442D04-86D3-4C8F-ACC8-58C155B2149C}">
      <dgm:prSet/>
      <dgm:spPr/>
      <dgm:t>
        <a:bodyPr/>
        <a:lstStyle/>
        <a:p>
          <a:endParaRPr lang="en-US"/>
        </a:p>
      </dgm:t>
    </dgm:pt>
    <dgm:pt modelId="{BD9343D8-2622-41B5-82FD-646E0464492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Initialize Report Service, loading Report Control file and Template locally</a:t>
          </a:r>
        </a:p>
      </dgm:t>
    </dgm:pt>
    <dgm:pt modelId="{4B5D3DBF-E9FB-41D4-874D-828B75060EFC}" type="parTrans" cxnId="{3938E7CC-BD50-4FCB-AD1B-146EF1F8CDD5}">
      <dgm:prSet/>
      <dgm:spPr/>
      <dgm:t>
        <a:bodyPr/>
        <a:lstStyle/>
        <a:p>
          <a:endParaRPr lang="en-US"/>
        </a:p>
      </dgm:t>
    </dgm:pt>
    <dgm:pt modelId="{C4DCE1D3-110C-44A7-AB28-22EDE52D2B09}" type="sibTrans" cxnId="{3938E7CC-BD50-4FCB-AD1B-146EF1F8CDD5}">
      <dgm:prSet/>
      <dgm:spPr/>
      <dgm:t>
        <a:bodyPr/>
        <a:lstStyle/>
        <a:p>
          <a:endParaRPr lang="en-US"/>
        </a:p>
      </dgm:t>
    </dgm:pt>
    <dgm:pt modelId="{42584D91-90D5-4F7D-8FE1-76C2A90D72BD}">
      <dgm:prSet phldrT="[Text]"/>
      <dgm:spPr/>
      <dgm:t>
        <a:bodyPr/>
        <a:lstStyle/>
        <a:p>
          <a:r>
            <a:rPr lang="en-US" dirty="0"/>
            <a:t>The function execution, Read data, call another function etc.</a:t>
          </a:r>
        </a:p>
      </dgm:t>
    </dgm:pt>
    <dgm:pt modelId="{988C137A-14D4-4B61-8257-1914DF795DC7}" type="parTrans" cxnId="{3CF87FD6-82F1-4C01-B9B4-E9F5EEE4B177}">
      <dgm:prSet/>
      <dgm:spPr/>
      <dgm:t>
        <a:bodyPr/>
        <a:lstStyle/>
        <a:p>
          <a:endParaRPr lang="en-US"/>
        </a:p>
      </dgm:t>
    </dgm:pt>
    <dgm:pt modelId="{31ED7F81-8B18-4D99-B19E-E57A51650E06}" type="sibTrans" cxnId="{3CF87FD6-82F1-4C01-B9B4-E9F5EEE4B177}">
      <dgm:prSet/>
      <dgm:spPr/>
      <dgm:t>
        <a:bodyPr/>
        <a:lstStyle/>
        <a:p>
          <a:endParaRPr lang="en-US"/>
        </a:p>
      </dgm:t>
    </dgm:pt>
    <dgm:pt modelId="{71E417AE-0A1A-4242-93C3-12533CE45099}">
      <dgm:prSet phldrT="[Text]"/>
      <dgm:spPr/>
      <dgm:t>
        <a:bodyPr/>
        <a:lstStyle/>
        <a:p>
          <a:r>
            <a:rPr lang="en-US" dirty="0"/>
            <a:t>Print statement invokes Report Service</a:t>
          </a:r>
        </a:p>
      </dgm:t>
    </dgm:pt>
    <dgm:pt modelId="{32A4D68A-0E82-4EDE-9C2E-44872F1B6BF4}" type="parTrans" cxnId="{90EE6648-A073-43B6-9B4B-8C4600A1361E}">
      <dgm:prSet/>
      <dgm:spPr/>
      <dgm:t>
        <a:bodyPr/>
        <a:lstStyle/>
        <a:p>
          <a:endParaRPr lang="en-US"/>
        </a:p>
      </dgm:t>
    </dgm:pt>
    <dgm:pt modelId="{46377A2A-2061-4C48-898C-C0A23FE7BBB8}" type="sibTrans" cxnId="{90EE6648-A073-43B6-9B4B-8C4600A1361E}">
      <dgm:prSet/>
      <dgm:spPr/>
      <dgm:t>
        <a:bodyPr/>
        <a:lstStyle/>
        <a:p>
          <a:endParaRPr lang="en-US"/>
        </a:p>
      </dgm:t>
    </dgm:pt>
    <dgm:pt modelId="{FA18A39E-08C7-4C3C-9510-38B084EA78F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Report Service accumulate data to View Model</a:t>
          </a:r>
        </a:p>
      </dgm:t>
    </dgm:pt>
    <dgm:pt modelId="{054340A6-92F7-469E-B5C1-335C97E29F76}" type="parTrans" cxnId="{61287E20-F467-43ED-ABCC-CF5239FFE69F}">
      <dgm:prSet/>
      <dgm:spPr/>
      <dgm:t>
        <a:bodyPr/>
        <a:lstStyle/>
        <a:p>
          <a:endParaRPr lang="en-US"/>
        </a:p>
      </dgm:t>
    </dgm:pt>
    <dgm:pt modelId="{058DDFCB-D2CF-44D1-8567-36DC7B609121}" type="sibTrans" cxnId="{61287E20-F467-43ED-ABCC-CF5239FFE69F}">
      <dgm:prSet/>
      <dgm:spPr/>
      <dgm:t>
        <a:bodyPr/>
        <a:lstStyle/>
        <a:p>
          <a:endParaRPr lang="en-US"/>
        </a:p>
      </dgm:t>
    </dgm:pt>
    <dgm:pt modelId="{AF05BC7B-0BAD-45FF-AB89-6039F9D43E9D}">
      <dgm:prSet phldrT="[Text]"/>
      <dgm:spPr/>
      <dgm:t>
        <a:bodyPr/>
        <a:lstStyle/>
        <a:p>
          <a:r>
            <a:rPr lang="en-US" dirty="0"/>
            <a:t>At the end of Function, request generate report</a:t>
          </a:r>
        </a:p>
      </dgm:t>
    </dgm:pt>
    <dgm:pt modelId="{22DB587B-FBB1-4319-8B18-3296AFAF074D}" type="parTrans" cxnId="{E056E369-F0E9-4C31-9B10-E0AC257C4F2C}">
      <dgm:prSet/>
      <dgm:spPr/>
      <dgm:t>
        <a:bodyPr/>
        <a:lstStyle/>
        <a:p>
          <a:endParaRPr lang="en-US"/>
        </a:p>
      </dgm:t>
    </dgm:pt>
    <dgm:pt modelId="{D0D0E7C8-9F77-4733-A675-44E6BD5BCE28}" type="sibTrans" cxnId="{E056E369-F0E9-4C31-9B10-E0AC257C4F2C}">
      <dgm:prSet/>
      <dgm:spPr/>
      <dgm:t>
        <a:bodyPr/>
        <a:lstStyle/>
        <a:p>
          <a:endParaRPr lang="en-US"/>
        </a:p>
      </dgm:t>
    </dgm:pt>
    <dgm:pt modelId="{C775C703-1400-40E3-B74A-ED07CF068B2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Report Service invoke JS report API with template and report data</a:t>
          </a:r>
        </a:p>
      </dgm:t>
    </dgm:pt>
    <dgm:pt modelId="{BE929042-05C9-4F02-A311-29448A5F3B53}" type="parTrans" cxnId="{54B7449F-A2E6-462C-81D7-0F18D8C96118}">
      <dgm:prSet/>
      <dgm:spPr/>
      <dgm:t>
        <a:bodyPr/>
        <a:lstStyle/>
        <a:p>
          <a:endParaRPr lang="en-US"/>
        </a:p>
      </dgm:t>
    </dgm:pt>
    <dgm:pt modelId="{48E14D15-828C-44C8-8EDC-8F3A9F30B8BD}" type="sibTrans" cxnId="{54B7449F-A2E6-462C-81D7-0F18D8C96118}">
      <dgm:prSet/>
      <dgm:spPr/>
      <dgm:t>
        <a:bodyPr/>
        <a:lstStyle/>
        <a:p>
          <a:endParaRPr lang="en-US"/>
        </a:p>
      </dgm:t>
    </dgm:pt>
    <dgm:pt modelId="{37658FE5-3F0C-4811-A190-418907E20AA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JS Report generate report using given data + </a:t>
          </a:r>
          <a:r>
            <a:rPr lang="en-US" dirty="0" err="1"/>
            <a:t>css</a:t>
          </a:r>
          <a:r>
            <a:rPr lang="en-US" dirty="0"/>
            <a:t> + </a:t>
          </a:r>
          <a:r>
            <a:rPr lang="en-US" dirty="0" err="1"/>
            <a:t>js</a:t>
          </a:r>
          <a:r>
            <a:rPr lang="en-US" dirty="0"/>
            <a:t> + </a:t>
          </a:r>
          <a:r>
            <a:rPr lang="en-US" dirty="0" err="1"/>
            <a:t>prtobj</a:t>
          </a:r>
          <a:r>
            <a:rPr lang="en-US" dirty="0"/>
            <a:t> templates as needed</a:t>
          </a:r>
        </a:p>
      </dgm:t>
    </dgm:pt>
    <dgm:pt modelId="{860BC64E-E28A-493F-8740-8391C1647A06}" type="parTrans" cxnId="{DF0B7C57-B399-464D-8E05-04E3403957D9}">
      <dgm:prSet/>
      <dgm:spPr/>
      <dgm:t>
        <a:bodyPr/>
        <a:lstStyle/>
        <a:p>
          <a:endParaRPr lang="en-US"/>
        </a:p>
      </dgm:t>
    </dgm:pt>
    <dgm:pt modelId="{81BE12DF-1045-4F43-B6B3-3B173B266BBA}" type="sibTrans" cxnId="{DF0B7C57-B399-464D-8E05-04E3403957D9}">
      <dgm:prSet/>
      <dgm:spPr/>
      <dgm:t>
        <a:bodyPr/>
        <a:lstStyle/>
        <a:p>
          <a:endParaRPr lang="en-US"/>
        </a:p>
      </dgm:t>
    </dgm:pt>
    <dgm:pt modelId="{616DF5C9-47B1-475F-B4B0-04E1F1B415DC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JS Report output report in server as well as stream back to caller</a:t>
          </a:r>
        </a:p>
      </dgm:t>
    </dgm:pt>
    <dgm:pt modelId="{B34615BE-A0F1-42E8-801F-578D83143737}" type="parTrans" cxnId="{163C8F37-D10F-423F-9137-C9E3297CF391}">
      <dgm:prSet/>
      <dgm:spPr/>
      <dgm:t>
        <a:bodyPr/>
        <a:lstStyle/>
        <a:p>
          <a:endParaRPr lang="en-US"/>
        </a:p>
      </dgm:t>
    </dgm:pt>
    <dgm:pt modelId="{75933AC0-A108-4986-A240-979052176475}" type="sibTrans" cxnId="{163C8F37-D10F-423F-9137-C9E3297CF391}">
      <dgm:prSet/>
      <dgm:spPr/>
      <dgm:t>
        <a:bodyPr/>
        <a:lstStyle/>
        <a:p>
          <a:endParaRPr lang="en-US"/>
        </a:p>
      </dgm:t>
    </dgm:pt>
    <dgm:pt modelId="{857875F5-520C-46AF-9E0D-667B79275C5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Back to Report Service</a:t>
          </a:r>
        </a:p>
      </dgm:t>
    </dgm:pt>
    <dgm:pt modelId="{29110E71-3BD6-4410-BABD-8B90E49C3FF3}" type="parTrans" cxnId="{ADE5F5F0-08ED-44A1-83A9-4E8960467BB3}">
      <dgm:prSet/>
      <dgm:spPr/>
      <dgm:t>
        <a:bodyPr/>
        <a:lstStyle/>
        <a:p>
          <a:endParaRPr lang="en-US"/>
        </a:p>
      </dgm:t>
    </dgm:pt>
    <dgm:pt modelId="{812BED77-8D09-4135-977C-2C80E605FEF0}" type="sibTrans" cxnId="{ADE5F5F0-08ED-44A1-83A9-4E8960467BB3}">
      <dgm:prSet/>
      <dgm:spPr/>
      <dgm:t>
        <a:bodyPr/>
        <a:lstStyle/>
        <a:p>
          <a:endParaRPr lang="en-US"/>
        </a:p>
      </dgm:t>
    </dgm:pt>
    <dgm:pt modelId="{40753B3D-57EA-4463-A38B-F66FF64B424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Back to Function</a:t>
          </a:r>
        </a:p>
      </dgm:t>
    </dgm:pt>
    <dgm:pt modelId="{564DC547-CA63-47E4-93BD-F288495F1FB8}" type="parTrans" cxnId="{FE28696A-9646-4412-9DF8-FDCFF9AEA501}">
      <dgm:prSet/>
      <dgm:spPr/>
      <dgm:t>
        <a:bodyPr/>
        <a:lstStyle/>
        <a:p>
          <a:endParaRPr lang="en-US"/>
        </a:p>
      </dgm:t>
    </dgm:pt>
    <dgm:pt modelId="{6A157B48-4A9E-498C-A5BB-C6BF52E1F8DB}" type="sibTrans" cxnId="{FE28696A-9646-4412-9DF8-FDCFF9AEA501}">
      <dgm:prSet/>
      <dgm:spPr/>
      <dgm:t>
        <a:bodyPr/>
        <a:lstStyle/>
        <a:p>
          <a:endParaRPr lang="en-US"/>
        </a:p>
      </dgm:t>
    </dgm:pt>
    <dgm:pt modelId="{166DB437-AF4D-4008-BF8B-0ABDC5D41A4D}" type="pres">
      <dgm:prSet presAssocID="{061645C3-51A6-4EBE-BFA0-E0E77AD6190A}" presName="Name0" presStyleCnt="0">
        <dgm:presLayoutVars>
          <dgm:dir/>
          <dgm:resizeHandles val="exact"/>
        </dgm:presLayoutVars>
      </dgm:prSet>
      <dgm:spPr/>
    </dgm:pt>
    <dgm:pt modelId="{75719CA8-87C8-4310-AC1E-FB0EEC87170D}" type="pres">
      <dgm:prSet presAssocID="{FF9239C3-694D-46BE-82C0-3D749440E24A}" presName="node" presStyleLbl="node1" presStyleIdx="0" presStyleCnt="11">
        <dgm:presLayoutVars>
          <dgm:bulletEnabled val="1"/>
        </dgm:presLayoutVars>
      </dgm:prSet>
      <dgm:spPr/>
    </dgm:pt>
    <dgm:pt modelId="{A81C1367-4806-4A87-852D-6E9A143B2AA8}" type="pres">
      <dgm:prSet presAssocID="{7EA1906B-495A-431B-AD75-FBB0F4C75D34}" presName="sibTrans" presStyleLbl="sibTrans1D1" presStyleIdx="0" presStyleCnt="10"/>
      <dgm:spPr/>
    </dgm:pt>
    <dgm:pt modelId="{F950AD14-0A7F-496F-91BB-3424E5BCABB3}" type="pres">
      <dgm:prSet presAssocID="{7EA1906B-495A-431B-AD75-FBB0F4C75D34}" presName="connectorText" presStyleLbl="sibTrans1D1" presStyleIdx="0" presStyleCnt="10"/>
      <dgm:spPr/>
    </dgm:pt>
    <dgm:pt modelId="{4B06B140-31D9-49E9-8E3B-D0D22AD2C1C8}" type="pres">
      <dgm:prSet presAssocID="{BD9343D8-2622-41B5-82FD-646E0464492B}" presName="node" presStyleLbl="node1" presStyleIdx="1" presStyleCnt="11">
        <dgm:presLayoutVars>
          <dgm:bulletEnabled val="1"/>
        </dgm:presLayoutVars>
      </dgm:prSet>
      <dgm:spPr/>
    </dgm:pt>
    <dgm:pt modelId="{72578072-1C7A-438A-932E-5B1B96B2A1F6}" type="pres">
      <dgm:prSet presAssocID="{C4DCE1D3-110C-44A7-AB28-22EDE52D2B09}" presName="sibTrans" presStyleLbl="sibTrans1D1" presStyleIdx="1" presStyleCnt="10"/>
      <dgm:spPr/>
    </dgm:pt>
    <dgm:pt modelId="{658F1C1E-3279-4AF6-A8A9-93294DF29211}" type="pres">
      <dgm:prSet presAssocID="{C4DCE1D3-110C-44A7-AB28-22EDE52D2B09}" presName="connectorText" presStyleLbl="sibTrans1D1" presStyleIdx="1" presStyleCnt="10"/>
      <dgm:spPr/>
    </dgm:pt>
    <dgm:pt modelId="{EFF69E84-98AE-481F-A082-39CC00A926D1}" type="pres">
      <dgm:prSet presAssocID="{42584D91-90D5-4F7D-8FE1-76C2A90D72BD}" presName="node" presStyleLbl="node1" presStyleIdx="2" presStyleCnt="11">
        <dgm:presLayoutVars>
          <dgm:bulletEnabled val="1"/>
        </dgm:presLayoutVars>
      </dgm:prSet>
      <dgm:spPr/>
    </dgm:pt>
    <dgm:pt modelId="{940E1714-4AF6-4AF1-AF01-C4459D6A564F}" type="pres">
      <dgm:prSet presAssocID="{31ED7F81-8B18-4D99-B19E-E57A51650E06}" presName="sibTrans" presStyleLbl="sibTrans1D1" presStyleIdx="2" presStyleCnt="10"/>
      <dgm:spPr/>
    </dgm:pt>
    <dgm:pt modelId="{3BA81E6C-A0BD-477A-841C-DDF6BFC2C56C}" type="pres">
      <dgm:prSet presAssocID="{31ED7F81-8B18-4D99-B19E-E57A51650E06}" presName="connectorText" presStyleLbl="sibTrans1D1" presStyleIdx="2" presStyleCnt="10"/>
      <dgm:spPr/>
    </dgm:pt>
    <dgm:pt modelId="{FC76BC0B-45BE-497A-9574-ED30A6F7626C}" type="pres">
      <dgm:prSet presAssocID="{71E417AE-0A1A-4242-93C3-12533CE45099}" presName="node" presStyleLbl="node1" presStyleIdx="3" presStyleCnt="11">
        <dgm:presLayoutVars>
          <dgm:bulletEnabled val="1"/>
        </dgm:presLayoutVars>
      </dgm:prSet>
      <dgm:spPr/>
    </dgm:pt>
    <dgm:pt modelId="{591F7621-4F60-4537-A4C2-03898084D08C}" type="pres">
      <dgm:prSet presAssocID="{46377A2A-2061-4C48-898C-C0A23FE7BBB8}" presName="sibTrans" presStyleLbl="sibTrans1D1" presStyleIdx="3" presStyleCnt="10"/>
      <dgm:spPr/>
    </dgm:pt>
    <dgm:pt modelId="{0CB4A4BF-8CF6-468F-81F8-6AC7EA18B7E3}" type="pres">
      <dgm:prSet presAssocID="{46377A2A-2061-4C48-898C-C0A23FE7BBB8}" presName="connectorText" presStyleLbl="sibTrans1D1" presStyleIdx="3" presStyleCnt="10"/>
      <dgm:spPr/>
    </dgm:pt>
    <dgm:pt modelId="{A548EAD3-27F8-405D-BA61-F68A3A1D7614}" type="pres">
      <dgm:prSet presAssocID="{FA18A39E-08C7-4C3C-9510-38B084EA78F4}" presName="node" presStyleLbl="node1" presStyleIdx="4" presStyleCnt="11">
        <dgm:presLayoutVars>
          <dgm:bulletEnabled val="1"/>
        </dgm:presLayoutVars>
      </dgm:prSet>
      <dgm:spPr/>
    </dgm:pt>
    <dgm:pt modelId="{9066DCB2-0A42-41EC-B731-8DAFAA2762B8}" type="pres">
      <dgm:prSet presAssocID="{058DDFCB-D2CF-44D1-8567-36DC7B609121}" presName="sibTrans" presStyleLbl="sibTrans1D1" presStyleIdx="4" presStyleCnt="10"/>
      <dgm:spPr/>
    </dgm:pt>
    <dgm:pt modelId="{D35B8180-BFAD-474C-A158-69F550BC11E2}" type="pres">
      <dgm:prSet presAssocID="{058DDFCB-D2CF-44D1-8567-36DC7B609121}" presName="connectorText" presStyleLbl="sibTrans1D1" presStyleIdx="4" presStyleCnt="10"/>
      <dgm:spPr/>
    </dgm:pt>
    <dgm:pt modelId="{EE1CBC80-AECB-4558-B294-76E8A2CE26EC}" type="pres">
      <dgm:prSet presAssocID="{AF05BC7B-0BAD-45FF-AB89-6039F9D43E9D}" presName="node" presStyleLbl="node1" presStyleIdx="5" presStyleCnt="11">
        <dgm:presLayoutVars>
          <dgm:bulletEnabled val="1"/>
        </dgm:presLayoutVars>
      </dgm:prSet>
      <dgm:spPr/>
    </dgm:pt>
    <dgm:pt modelId="{EFF81C21-EE2D-4460-8371-84EDFFEB65F9}" type="pres">
      <dgm:prSet presAssocID="{D0D0E7C8-9F77-4733-A675-44E6BD5BCE28}" presName="sibTrans" presStyleLbl="sibTrans1D1" presStyleIdx="5" presStyleCnt="10"/>
      <dgm:spPr/>
    </dgm:pt>
    <dgm:pt modelId="{5A03ABDA-37C8-4BD7-899B-926D4EF32E1D}" type="pres">
      <dgm:prSet presAssocID="{D0D0E7C8-9F77-4733-A675-44E6BD5BCE28}" presName="connectorText" presStyleLbl="sibTrans1D1" presStyleIdx="5" presStyleCnt="10"/>
      <dgm:spPr/>
    </dgm:pt>
    <dgm:pt modelId="{519E6026-D2C0-4882-9529-0282F8BF5FC3}" type="pres">
      <dgm:prSet presAssocID="{C775C703-1400-40E3-B74A-ED07CF068B26}" presName="node" presStyleLbl="node1" presStyleIdx="6" presStyleCnt="11">
        <dgm:presLayoutVars>
          <dgm:bulletEnabled val="1"/>
        </dgm:presLayoutVars>
      </dgm:prSet>
      <dgm:spPr/>
    </dgm:pt>
    <dgm:pt modelId="{D8299A8C-38DA-496C-A35D-20A9E1EA7FB1}" type="pres">
      <dgm:prSet presAssocID="{48E14D15-828C-44C8-8EDC-8F3A9F30B8BD}" presName="sibTrans" presStyleLbl="sibTrans1D1" presStyleIdx="6" presStyleCnt="10"/>
      <dgm:spPr/>
    </dgm:pt>
    <dgm:pt modelId="{3DAF6729-7964-4A20-8AE0-F683A2F4EE03}" type="pres">
      <dgm:prSet presAssocID="{48E14D15-828C-44C8-8EDC-8F3A9F30B8BD}" presName="connectorText" presStyleLbl="sibTrans1D1" presStyleIdx="6" presStyleCnt="10"/>
      <dgm:spPr/>
    </dgm:pt>
    <dgm:pt modelId="{407FD50A-FF32-41D6-A680-61F0D2AB9371}" type="pres">
      <dgm:prSet presAssocID="{37658FE5-3F0C-4811-A190-418907E20AA0}" presName="node" presStyleLbl="node1" presStyleIdx="7" presStyleCnt="11">
        <dgm:presLayoutVars>
          <dgm:bulletEnabled val="1"/>
        </dgm:presLayoutVars>
      </dgm:prSet>
      <dgm:spPr/>
    </dgm:pt>
    <dgm:pt modelId="{825B5F16-B8D2-47FA-B420-5E42E9341A2B}" type="pres">
      <dgm:prSet presAssocID="{81BE12DF-1045-4F43-B6B3-3B173B266BBA}" presName="sibTrans" presStyleLbl="sibTrans1D1" presStyleIdx="7" presStyleCnt="10"/>
      <dgm:spPr/>
    </dgm:pt>
    <dgm:pt modelId="{8F59460D-2F82-447B-9FF2-6A851A55FB04}" type="pres">
      <dgm:prSet presAssocID="{81BE12DF-1045-4F43-B6B3-3B173B266BBA}" presName="connectorText" presStyleLbl="sibTrans1D1" presStyleIdx="7" presStyleCnt="10"/>
      <dgm:spPr/>
    </dgm:pt>
    <dgm:pt modelId="{A6B4D370-354F-4E31-9A85-5525F90E028C}" type="pres">
      <dgm:prSet presAssocID="{616DF5C9-47B1-475F-B4B0-04E1F1B415DC}" presName="node" presStyleLbl="node1" presStyleIdx="8" presStyleCnt="11">
        <dgm:presLayoutVars>
          <dgm:bulletEnabled val="1"/>
        </dgm:presLayoutVars>
      </dgm:prSet>
      <dgm:spPr/>
    </dgm:pt>
    <dgm:pt modelId="{3B78AE5A-E686-45A2-BCAB-E8BD301C1B5E}" type="pres">
      <dgm:prSet presAssocID="{75933AC0-A108-4986-A240-979052176475}" presName="sibTrans" presStyleLbl="sibTrans1D1" presStyleIdx="8" presStyleCnt="10"/>
      <dgm:spPr/>
    </dgm:pt>
    <dgm:pt modelId="{C1AC46B0-D25A-46AE-B03B-7705090BC545}" type="pres">
      <dgm:prSet presAssocID="{75933AC0-A108-4986-A240-979052176475}" presName="connectorText" presStyleLbl="sibTrans1D1" presStyleIdx="8" presStyleCnt="10"/>
      <dgm:spPr/>
    </dgm:pt>
    <dgm:pt modelId="{487A5898-5165-435F-9997-5196FF430A44}" type="pres">
      <dgm:prSet presAssocID="{857875F5-520C-46AF-9E0D-667B79275C54}" presName="node" presStyleLbl="node1" presStyleIdx="9" presStyleCnt="11">
        <dgm:presLayoutVars>
          <dgm:bulletEnabled val="1"/>
        </dgm:presLayoutVars>
      </dgm:prSet>
      <dgm:spPr/>
    </dgm:pt>
    <dgm:pt modelId="{B3506D14-9DBF-4BBA-A767-07618EC21588}" type="pres">
      <dgm:prSet presAssocID="{812BED77-8D09-4135-977C-2C80E605FEF0}" presName="sibTrans" presStyleLbl="sibTrans1D1" presStyleIdx="9" presStyleCnt="10"/>
      <dgm:spPr/>
    </dgm:pt>
    <dgm:pt modelId="{6EFBBFDF-686A-4711-977C-9292216E32FB}" type="pres">
      <dgm:prSet presAssocID="{812BED77-8D09-4135-977C-2C80E605FEF0}" presName="connectorText" presStyleLbl="sibTrans1D1" presStyleIdx="9" presStyleCnt="10"/>
      <dgm:spPr/>
    </dgm:pt>
    <dgm:pt modelId="{AB0FC8C5-E85E-4FE2-AB10-C6502C95DD31}" type="pres">
      <dgm:prSet presAssocID="{40753B3D-57EA-4463-A38B-F66FF64B424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9A2D600-84D6-4898-9448-E49F51CA07E6}" type="presOf" srcId="{31ED7F81-8B18-4D99-B19E-E57A51650E06}" destId="{3BA81E6C-A0BD-477A-841C-DDF6BFC2C56C}" srcOrd="1" destOrd="0" presId="urn:microsoft.com/office/officeart/2005/8/layout/bProcess3"/>
    <dgm:cxn modelId="{16442D04-86D3-4C8F-ACC8-58C155B2149C}" srcId="{061645C3-51A6-4EBE-BFA0-E0E77AD6190A}" destId="{FF9239C3-694D-46BE-82C0-3D749440E24A}" srcOrd="0" destOrd="0" parTransId="{D48FA460-02F8-4F56-B88D-DE68D8193EFA}" sibTransId="{7EA1906B-495A-431B-AD75-FBB0F4C75D34}"/>
    <dgm:cxn modelId="{11B23B0D-6F37-4D74-9442-608680D6E003}" type="presOf" srcId="{D0D0E7C8-9F77-4733-A675-44E6BD5BCE28}" destId="{5A03ABDA-37C8-4BD7-899B-926D4EF32E1D}" srcOrd="1" destOrd="0" presId="urn:microsoft.com/office/officeart/2005/8/layout/bProcess3"/>
    <dgm:cxn modelId="{61D16A0D-3BD1-497C-9ED8-5FC4EFD967E0}" type="presOf" srcId="{C775C703-1400-40E3-B74A-ED07CF068B26}" destId="{519E6026-D2C0-4882-9529-0282F8BF5FC3}" srcOrd="0" destOrd="0" presId="urn:microsoft.com/office/officeart/2005/8/layout/bProcess3"/>
    <dgm:cxn modelId="{6398120E-3AF9-470A-8C1F-5B45E568236A}" type="presOf" srcId="{71E417AE-0A1A-4242-93C3-12533CE45099}" destId="{FC76BC0B-45BE-497A-9574-ED30A6F7626C}" srcOrd="0" destOrd="0" presId="urn:microsoft.com/office/officeart/2005/8/layout/bProcess3"/>
    <dgm:cxn modelId="{588A411A-1B46-4CE6-95FA-0FA05267049B}" type="presOf" srcId="{75933AC0-A108-4986-A240-979052176475}" destId="{3B78AE5A-E686-45A2-BCAB-E8BD301C1B5E}" srcOrd="0" destOrd="0" presId="urn:microsoft.com/office/officeart/2005/8/layout/bProcess3"/>
    <dgm:cxn modelId="{61287E20-F467-43ED-ABCC-CF5239FFE69F}" srcId="{061645C3-51A6-4EBE-BFA0-E0E77AD6190A}" destId="{FA18A39E-08C7-4C3C-9510-38B084EA78F4}" srcOrd="4" destOrd="0" parTransId="{054340A6-92F7-469E-B5C1-335C97E29F76}" sibTransId="{058DDFCB-D2CF-44D1-8567-36DC7B609121}"/>
    <dgm:cxn modelId="{149B4A2A-6536-413E-BD83-E920C5F118DD}" type="presOf" srcId="{46377A2A-2061-4C48-898C-C0A23FE7BBB8}" destId="{0CB4A4BF-8CF6-468F-81F8-6AC7EA18B7E3}" srcOrd="1" destOrd="0" presId="urn:microsoft.com/office/officeart/2005/8/layout/bProcess3"/>
    <dgm:cxn modelId="{0F74F62A-C097-481C-B035-148929BDBFC0}" type="presOf" srcId="{058DDFCB-D2CF-44D1-8567-36DC7B609121}" destId="{D35B8180-BFAD-474C-A158-69F550BC11E2}" srcOrd="1" destOrd="0" presId="urn:microsoft.com/office/officeart/2005/8/layout/bProcess3"/>
    <dgm:cxn modelId="{2BA7242B-26B1-46DA-8744-B1684536768E}" type="presOf" srcId="{31ED7F81-8B18-4D99-B19E-E57A51650E06}" destId="{940E1714-4AF6-4AF1-AF01-C4459D6A564F}" srcOrd="0" destOrd="0" presId="urn:microsoft.com/office/officeart/2005/8/layout/bProcess3"/>
    <dgm:cxn modelId="{C7D75530-66EA-42FE-A0FB-4A3E87174D77}" type="presOf" srcId="{AF05BC7B-0BAD-45FF-AB89-6039F9D43E9D}" destId="{EE1CBC80-AECB-4558-B294-76E8A2CE26EC}" srcOrd="0" destOrd="0" presId="urn:microsoft.com/office/officeart/2005/8/layout/bProcess3"/>
    <dgm:cxn modelId="{163C8F37-D10F-423F-9137-C9E3297CF391}" srcId="{061645C3-51A6-4EBE-BFA0-E0E77AD6190A}" destId="{616DF5C9-47B1-475F-B4B0-04E1F1B415DC}" srcOrd="8" destOrd="0" parTransId="{B34615BE-A0F1-42E8-801F-578D83143737}" sibTransId="{75933AC0-A108-4986-A240-979052176475}"/>
    <dgm:cxn modelId="{19F8633C-26AD-4D02-9BD7-400978AE97EA}" type="presOf" srcId="{48E14D15-828C-44C8-8EDC-8F3A9F30B8BD}" destId="{D8299A8C-38DA-496C-A35D-20A9E1EA7FB1}" srcOrd="0" destOrd="0" presId="urn:microsoft.com/office/officeart/2005/8/layout/bProcess3"/>
    <dgm:cxn modelId="{F8DEF666-BF63-414B-BDC6-D51C81C22002}" type="presOf" srcId="{46377A2A-2061-4C48-898C-C0A23FE7BBB8}" destId="{591F7621-4F60-4537-A4C2-03898084D08C}" srcOrd="0" destOrd="0" presId="urn:microsoft.com/office/officeart/2005/8/layout/bProcess3"/>
    <dgm:cxn modelId="{90EE6648-A073-43B6-9B4B-8C4600A1361E}" srcId="{061645C3-51A6-4EBE-BFA0-E0E77AD6190A}" destId="{71E417AE-0A1A-4242-93C3-12533CE45099}" srcOrd="3" destOrd="0" parTransId="{32A4D68A-0E82-4EDE-9C2E-44872F1B6BF4}" sibTransId="{46377A2A-2061-4C48-898C-C0A23FE7BBB8}"/>
    <dgm:cxn modelId="{6864AC69-939A-4ABA-A9F8-076991E42662}" type="presOf" srcId="{42584D91-90D5-4F7D-8FE1-76C2A90D72BD}" destId="{EFF69E84-98AE-481F-A082-39CC00A926D1}" srcOrd="0" destOrd="0" presId="urn:microsoft.com/office/officeart/2005/8/layout/bProcess3"/>
    <dgm:cxn modelId="{E056E369-F0E9-4C31-9B10-E0AC257C4F2C}" srcId="{061645C3-51A6-4EBE-BFA0-E0E77AD6190A}" destId="{AF05BC7B-0BAD-45FF-AB89-6039F9D43E9D}" srcOrd="5" destOrd="0" parTransId="{22DB587B-FBB1-4319-8B18-3296AFAF074D}" sibTransId="{D0D0E7C8-9F77-4733-A675-44E6BD5BCE28}"/>
    <dgm:cxn modelId="{FE28696A-9646-4412-9DF8-FDCFF9AEA501}" srcId="{061645C3-51A6-4EBE-BFA0-E0E77AD6190A}" destId="{40753B3D-57EA-4463-A38B-F66FF64B424F}" srcOrd="10" destOrd="0" parTransId="{564DC547-CA63-47E4-93BD-F288495F1FB8}" sibTransId="{6A157B48-4A9E-498C-A5BB-C6BF52E1F8DB}"/>
    <dgm:cxn modelId="{CDDBE96C-EB75-4F21-8C40-855862EEFE31}" type="presOf" srcId="{75933AC0-A108-4986-A240-979052176475}" destId="{C1AC46B0-D25A-46AE-B03B-7705090BC545}" srcOrd="1" destOrd="0" presId="urn:microsoft.com/office/officeart/2005/8/layout/bProcess3"/>
    <dgm:cxn modelId="{838EAC6D-E0AE-42D0-B511-16CC3BB0EDC0}" type="presOf" srcId="{7EA1906B-495A-431B-AD75-FBB0F4C75D34}" destId="{F950AD14-0A7F-496F-91BB-3424E5BCABB3}" srcOrd="1" destOrd="0" presId="urn:microsoft.com/office/officeart/2005/8/layout/bProcess3"/>
    <dgm:cxn modelId="{1555DE4F-9DF7-4B3F-93C4-6FC94F561275}" type="presOf" srcId="{FF9239C3-694D-46BE-82C0-3D749440E24A}" destId="{75719CA8-87C8-4310-AC1E-FB0EEC87170D}" srcOrd="0" destOrd="0" presId="urn:microsoft.com/office/officeart/2005/8/layout/bProcess3"/>
    <dgm:cxn modelId="{BCEF9573-0EFE-4AF6-B83C-BBDE609E2A1D}" type="presOf" srcId="{C4DCE1D3-110C-44A7-AB28-22EDE52D2B09}" destId="{658F1C1E-3279-4AF6-A8A9-93294DF29211}" srcOrd="1" destOrd="0" presId="urn:microsoft.com/office/officeart/2005/8/layout/bProcess3"/>
    <dgm:cxn modelId="{2C5E2356-0CE3-4212-AD7A-C2954C4603B6}" type="presOf" srcId="{812BED77-8D09-4135-977C-2C80E605FEF0}" destId="{6EFBBFDF-686A-4711-977C-9292216E32FB}" srcOrd="1" destOrd="0" presId="urn:microsoft.com/office/officeart/2005/8/layout/bProcess3"/>
    <dgm:cxn modelId="{DF0B7C57-B399-464D-8E05-04E3403957D9}" srcId="{061645C3-51A6-4EBE-BFA0-E0E77AD6190A}" destId="{37658FE5-3F0C-4811-A190-418907E20AA0}" srcOrd="7" destOrd="0" parTransId="{860BC64E-E28A-493F-8740-8391C1647A06}" sibTransId="{81BE12DF-1045-4F43-B6B3-3B173B266BBA}"/>
    <dgm:cxn modelId="{B286BB5A-5DEB-4294-80FA-CC043D414C1F}" type="presOf" srcId="{BD9343D8-2622-41B5-82FD-646E0464492B}" destId="{4B06B140-31D9-49E9-8E3B-D0D22AD2C1C8}" srcOrd="0" destOrd="0" presId="urn:microsoft.com/office/officeart/2005/8/layout/bProcess3"/>
    <dgm:cxn modelId="{DFDAF27E-DC5D-49ED-9371-EC611781AA60}" type="presOf" srcId="{812BED77-8D09-4135-977C-2C80E605FEF0}" destId="{B3506D14-9DBF-4BBA-A767-07618EC21588}" srcOrd="0" destOrd="0" presId="urn:microsoft.com/office/officeart/2005/8/layout/bProcess3"/>
    <dgm:cxn modelId="{2F24EF8C-7166-4324-B042-04E9B4A75B9D}" type="presOf" srcId="{81BE12DF-1045-4F43-B6B3-3B173B266BBA}" destId="{8F59460D-2F82-447B-9FF2-6A851A55FB04}" srcOrd="1" destOrd="0" presId="urn:microsoft.com/office/officeart/2005/8/layout/bProcess3"/>
    <dgm:cxn modelId="{B184898F-F98F-4A08-8CE6-3F834A0837B5}" type="presOf" srcId="{FA18A39E-08C7-4C3C-9510-38B084EA78F4}" destId="{A548EAD3-27F8-405D-BA61-F68A3A1D7614}" srcOrd="0" destOrd="0" presId="urn:microsoft.com/office/officeart/2005/8/layout/bProcess3"/>
    <dgm:cxn modelId="{26113B9E-D2E8-43F8-B351-CA7E13987046}" type="presOf" srcId="{40753B3D-57EA-4463-A38B-F66FF64B424F}" destId="{AB0FC8C5-E85E-4FE2-AB10-C6502C95DD31}" srcOrd="0" destOrd="0" presId="urn:microsoft.com/office/officeart/2005/8/layout/bProcess3"/>
    <dgm:cxn modelId="{54B7449F-A2E6-462C-81D7-0F18D8C96118}" srcId="{061645C3-51A6-4EBE-BFA0-E0E77AD6190A}" destId="{C775C703-1400-40E3-B74A-ED07CF068B26}" srcOrd="6" destOrd="0" parTransId="{BE929042-05C9-4F02-A311-29448A5F3B53}" sibTransId="{48E14D15-828C-44C8-8EDC-8F3A9F30B8BD}"/>
    <dgm:cxn modelId="{6E952FB7-6893-45F2-A9D8-1ADBC3B3076C}" type="presOf" srcId="{616DF5C9-47B1-475F-B4B0-04E1F1B415DC}" destId="{A6B4D370-354F-4E31-9A85-5525F90E028C}" srcOrd="0" destOrd="0" presId="urn:microsoft.com/office/officeart/2005/8/layout/bProcess3"/>
    <dgm:cxn modelId="{2CBF68BE-A2DE-4E19-9583-06AB11B10B74}" type="presOf" srcId="{857875F5-520C-46AF-9E0D-667B79275C54}" destId="{487A5898-5165-435F-9997-5196FF430A44}" srcOrd="0" destOrd="0" presId="urn:microsoft.com/office/officeart/2005/8/layout/bProcess3"/>
    <dgm:cxn modelId="{58B97FC4-70A3-4FAE-8F7F-43854A3DC364}" type="presOf" srcId="{058DDFCB-D2CF-44D1-8567-36DC7B609121}" destId="{9066DCB2-0A42-41EC-B731-8DAFAA2762B8}" srcOrd="0" destOrd="0" presId="urn:microsoft.com/office/officeart/2005/8/layout/bProcess3"/>
    <dgm:cxn modelId="{385A0EC6-C0E3-4D7F-84F4-3129000A01F5}" type="presOf" srcId="{48E14D15-828C-44C8-8EDC-8F3A9F30B8BD}" destId="{3DAF6729-7964-4A20-8AE0-F683A2F4EE03}" srcOrd="1" destOrd="0" presId="urn:microsoft.com/office/officeart/2005/8/layout/bProcess3"/>
    <dgm:cxn modelId="{E140DFC8-AE66-4AE4-B117-21E907D98D01}" type="presOf" srcId="{37658FE5-3F0C-4811-A190-418907E20AA0}" destId="{407FD50A-FF32-41D6-A680-61F0D2AB9371}" srcOrd="0" destOrd="0" presId="urn:microsoft.com/office/officeart/2005/8/layout/bProcess3"/>
    <dgm:cxn modelId="{3938E7CC-BD50-4FCB-AD1B-146EF1F8CDD5}" srcId="{061645C3-51A6-4EBE-BFA0-E0E77AD6190A}" destId="{BD9343D8-2622-41B5-82FD-646E0464492B}" srcOrd="1" destOrd="0" parTransId="{4B5D3DBF-E9FB-41D4-874D-828B75060EFC}" sibTransId="{C4DCE1D3-110C-44A7-AB28-22EDE52D2B09}"/>
    <dgm:cxn modelId="{3CF87FD6-82F1-4C01-B9B4-E9F5EEE4B177}" srcId="{061645C3-51A6-4EBE-BFA0-E0E77AD6190A}" destId="{42584D91-90D5-4F7D-8FE1-76C2A90D72BD}" srcOrd="2" destOrd="0" parTransId="{988C137A-14D4-4B61-8257-1914DF795DC7}" sibTransId="{31ED7F81-8B18-4D99-B19E-E57A51650E06}"/>
    <dgm:cxn modelId="{AE6322E2-29DD-4655-BF0B-A05216F29717}" type="presOf" srcId="{7EA1906B-495A-431B-AD75-FBB0F4C75D34}" destId="{A81C1367-4806-4A87-852D-6E9A143B2AA8}" srcOrd="0" destOrd="0" presId="urn:microsoft.com/office/officeart/2005/8/layout/bProcess3"/>
    <dgm:cxn modelId="{BA31DEE8-672B-40B1-848F-9C3B9E084569}" type="presOf" srcId="{C4DCE1D3-110C-44A7-AB28-22EDE52D2B09}" destId="{72578072-1C7A-438A-932E-5B1B96B2A1F6}" srcOrd="0" destOrd="0" presId="urn:microsoft.com/office/officeart/2005/8/layout/bProcess3"/>
    <dgm:cxn modelId="{C72DAEEE-4AF3-4640-A727-CE760CAD70E2}" type="presOf" srcId="{D0D0E7C8-9F77-4733-A675-44E6BD5BCE28}" destId="{EFF81C21-EE2D-4460-8371-84EDFFEB65F9}" srcOrd="0" destOrd="0" presId="urn:microsoft.com/office/officeart/2005/8/layout/bProcess3"/>
    <dgm:cxn modelId="{ADE5F5F0-08ED-44A1-83A9-4E8960467BB3}" srcId="{061645C3-51A6-4EBE-BFA0-E0E77AD6190A}" destId="{857875F5-520C-46AF-9E0D-667B79275C54}" srcOrd="9" destOrd="0" parTransId="{29110E71-3BD6-4410-BABD-8B90E49C3FF3}" sibTransId="{812BED77-8D09-4135-977C-2C80E605FEF0}"/>
    <dgm:cxn modelId="{D4ED6AF3-3045-4A65-A3D6-2BC151A7A414}" type="presOf" srcId="{81BE12DF-1045-4F43-B6B3-3B173B266BBA}" destId="{825B5F16-B8D2-47FA-B420-5E42E9341A2B}" srcOrd="0" destOrd="0" presId="urn:microsoft.com/office/officeart/2005/8/layout/bProcess3"/>
    <dgm:cxn modelId="{0CF5DAFC-303B-4525-8FBE-F2233150EE4F}" type="presOf" srcId="{061645C3-51A6-4EBE-BFA0-E0E77AD6190A}" destId="{166DB437-AF4D-4008-BF8B-0ABDC5D41A4D}" srcOrd="0" destOrd="0" presId="urn:microsoft.com/office/officeart/2005/8/layout/bProcess3"/>
    <dgm:cxn modelId="{69FF36F2-5084-4263-90A5-C50BFD3DA329}" type="presParOf" srcId="{166DB437-AF4D-4008-BF8B-0ABDC5D41A4D}" destId="{75719CA8-87C8-4310-AC1E-FB0EEC87170D}" srcOrd="0" destOrd="0" presId="urn:microsoft.com/office/officeart/2005/8/layout/bProcess3"/>
    <dgm:cxn modelId="{A471BE21-A6AC-41AB-B313-EA70B898CB2B}" type="presParOf" srcId="{166DB437-AF4D-4008-BF8B-0ABDC5D41A4D}" destId="{A81C1367-4806-4A87-852D-6E9A143B2AA8}" srcOrd="1" destOrd="0" presId="urn:microsoft.com/office/officeart/2005/8/layout/bProcess3"/>
    <dgm:cxn modelId="{F5F577B0-6574-4BE0-BBE5-FD6A3EA72805}" type="presParOf" srcId="{A81C1367-4806-4A87-852D-6E9A143B2AA8}" destId="{F950AD14-0A7F-496F-91BB-3424E5BCABB3}" srcOrd="0" destOrd="0" presId="urn:microsoft.com/office/officeart/2005/8/layout/bProcess3"/>
    <dgm:cxn modelId="{BBC90BDA-A3A2-4C37-ABA6-B5C68E826928}" type="presParOf" srcId="{166DB437-AF4D-4008-BF8B-0ABDC5D41A4D}" destId="{4B06B140-31D9-49E9-8E3B-D0D22AD2C1C8}" srcOrd="2" destOrd="0" presId="urn:microsoft.com/office/officeart/2005/8/layout/bProcess3"/>
    <dgm:cxn modelId="{45B4EBB4-0F42-4CD9-A558-9DA6393C7D1E}" type="presParOf" srcId="{166DB437-AF4D-4008-BF8B-0ABDC5D41A4D}" destId="{72578072-1C7A-438A-932E-5B1B96B2A1F6}" srcOrd="3" destOrd="0" presId="urn:microsoft.com/office/officeart/2005/8/layout/bProcess3"/>
    <dgm:cxn modelId="{084144E8-DC5A-4F6E-A059-402D2A05CF52}" type="presParOf" srcId="{72578072-1C7A-438A-932E-5B1B96B2A1F6}" destId="{658F1C1E-3279-4AF6-A8A9-93294DF29211}" srcOrd="0" destOrd="0" presId="urn:microsoft.com/office/officeart/2005/8/layout/bProcess3"/>
    <dgm:cxn modelId="{DE8FFCE9-D9A9-4D8A-AA91-4B4DC1250C24}" type="presParOf" srcId="{166DB437-AF4D-4008-BF8B-0ABDC5D41A4D}" destId="{EFF69E84-98AE-481F-A082-39CC00A926D1}" srcOrd="4" destOrd="0" presId="urn:microsoft.com/office/officeart/2005/8/layout/bProcess3"/>
    <dgm:cxn modelId="{EE4AC0DE-664A-46F9-B6B5-C0182F4D57DC}" type="presParOf" srcId="{166DB437-AF4D-4008-BF8B-0ABDC5D41A4D}" destId="{940E1714-4AF6-4AF1-AF01-C4459D6A564F}" srcOrd="5" destOrd="0" presId="urn:microsoft.com/office/officeart/2005/8/layout/bProcess3"/>
    <dgm:cxn modelId="{B3AB30C1-E516-495A-ABC4-3AA588E8F0CA}" type="presParOf" srcId="{940E1714-4AF6-4AF1-AF01-C4459D6A564F}" destId="{3BA81E6C-A0BD-477A-841C-DDF6BFC2C56C}" srcOrd="0" destOrd="0" presId="urn:microsoft.com/office/officeart/2005/8/layout/bProcess3"/>
    <dgm:cxn modelId="{00CF1BDB-8B61-4C1B-94D6-8A66527DE8C2}" type="presParOf" srcId="{166DB437-AF4D-4008-BF8B-0ABDC5D41A4D}" destId="{FC76BC0B-45BE-497A-9574-ED30A6F7626C}" srcOrd="6" destOrd="0" presId="urn:microsoft.com/office/officeart/2005/8/layout/bProcess3"/>
    <dgm:cxn modelId="{786B233C-A91A-44FB-91D8-56FC119D2007}" type="presParOf" srcId="{166DB437-AF4D-4008-BF8B-0ABDC5D41A4D}" destId="{591F7621-4F60-4537-A4C2-03898084D08C}" srcOrd="7" destOrd="0" presId="urn:microsoft.com/office/officeart/2005/8/layout/bProcess3"/>
    <dgm:cxn modelId="{3D813A36-FCD6-4E5B-8795-5ABA628A1C7B}" type="presParOf" srcId="{591F7621-4F60-4537-A4C2-03898084D08C}" destId="{0CB4A4BF-8CF6-468F-81F8-6AC7EA18B7E3}" srcOrd="0" destOrd="0" presId="urn:microsoft.com/office/officeart/2005/8/layout/bProcess3"/>
    <dgm:cxn modelId="{0DB360E0-365D-4C1A-AC0D-5BD4F302D34E}" type="presParOf" srcId="{166DB437-AF4D-4008-BF8B-0ABDC5D41A4D}" destId="{A548EAD3-27F8-405D-BA61-F68A3A1D7614}" srcOrd="8" destOrd="0" presId="urn:microsoft.com/office/officeart/2005/8/layout/bProcess3"/>
    <dgm:cxn modelId="{7FEBEDBD-2679-46AF-8E22-FA0D1D2BAC9A}" type="presParOf" srcId="{166DB437-AF4D-4008-BF8B-0ABDC5D41A4D}" destId="{9066DCB2-0A42-41EC-B731-8DAFAA2762B8}" srcOrd="9" destOrd="0" presId="urn:microsoft.com/office/officeart/2005/8/layout/bProcess3"/>
    <dgm:cxn modelId="{32170B89-977C-48E7-9F29-8AD8FEF833E1}" type="presParOf" srcId="{9066DCB2-0A42-41EC-B731-8DAFAA2762B8}" destId="{D35B8180-BFAD-474C-A158-69F550BC11E2}" srcOrd="0" destOrd="0" presId="urn:microsoft.com/office/officeart/2005/8/layout/bProcess3"/>
    <dgm:cxn modelId="{71C9FECE-72D1-4557-A39D-DBC0BD6AE132}" type="presParOf" srcId="{166DB437-AF4D-4008-BF8B-0ABDC5D41A4D}" destId="{EE1CBC80-AECB-4558-B294-76E8A2CE26EC}" srcOrd="10" destOrd="0" presId="urn:microsoft.com/office/officeart/2005/8/layout/bProcess3"/>
    <dgm:cxn modelId="{51DE9181-B59B-41A8-A360-1ECCB8A41590}" type="presParOf" srcId="{166DB437-AF4D-4008-BF8B-0ABDC5D41A4D}" destId="{EFF81C21-EE2D-4460-8371-84EDFFEB65F9}" srcOrd="11" destOrd="0" presId="urn:microsoft.com/office/officeart/2005/8/layout/bProcess3"/>
    <dgm:cxn modelId="{C85D878A-A0FE-4276-B21E-7C771733AEEC}" type="presParOf" srcId="{EFF81C21-EE2D-4460-8371-84EDFFEB65F9}" destId="{5A03ABDA-37C8-4BD7-899B-926D4EF32E1D}" srcOrd="0" destOrd="0" presId="urn:microsoft.com/office/officeart/2005/8/layout/bProcess3"/>
    <dgm:cxn modelId="{2BC66E4C-712C-4690-B4FE-69CBE74C0773}" type="presParOf" srcId="{166DB437-AF4D-4008-BF8B-0ABDC5D41A4D}" destId="{519E6026-D2C0-4882-9529-0282F8BF5FC3}" srcOrd="12" destOrd="0" presId="urn:microsoft.com/office/officeart/2005/8/layout/bProcess3"/>
    <dgm:cxn modelId="{EA4F362C-DCE7-4743-A3CC-A30EBC3521B7}" type="presParOf" srcId="{166DB437-AF4D-4008-BF8B-0ABDC5D41A4D}" destId="{D8299A8C-38DA-496C-A35D-20A9E1EA7FB1}" srcOrd="13" destOrd="0" presId="urn:microsoft.com/office/officeart/2005/8/layout/bProcess3"/>
    <dgm:cxn modelId="{AE4DA125-12D7-488A-9E16-5D24E1F24FF7}" type="presParOf" srcId="{D8299A8C-38DA-496C-A35D-20A9E1EA7FB1}" destId="{3DAF6729-7964-4A20-8AE0-F683A2F4EE03}" srcOrd="0" destOrd="0" presId="urn:microsoft.com/office/officeart/2005/8/layout/bProcess3"/>
    <dgm:cxn modelId="{FDC55C0A-A93F-4A43-9D29-FBBBAC708AAA}" type="presParOf" srcId="{166DB437-AF4D-4008-BF8B-0ABDC5D41A4D}" destId="{407FD50A-FF32-41D6-A680-61F0D2AB9371}" srcOrd="14" destOrd="0" presId="urn:microsoft.com/office/officeart/2005/8/layout/bProcess3"/>
    <dgm:cxn modelId="{71A119AD-9FA3-4AA7-B7D4-02A815AD8DEE}" type="presParOf" srcId="{166DB437-AF4D-4008-BF8B-0ABDC5D41A4D}" destId="{825B5F16-B8D2-47FA-B420-5E42E9341A2B}" srcOrd="15" destOrd="0" presId="urn:microsoft.com/office/officeart/2005/8/layout/bProcess3"/>
    <dgm:cxn modelId="{B54E4D8A-518D-4717-BD1E-DDE5224D61AA}" type="presParOf" srcId="{825B5F16-B8D2-47FA-B420-5E42E9341A2B}" destId="{8F59460D-2F82-447B-9FF2-6A851A55FB04}" srcOrd="0" destOrd="0" presId="urn:microsoft.com/office/officeart/2005/8/layout/bProcess3"/>
    <dgm:cxn modelId="{DC1E374B-07ED-4B09-BA86-6E7093E28911}" type="presParOf" srcId="{166DB437-AF4D-4008-BF8B-0ABDC5D41A4D}" destId="{A6B4D370-354F-4E31-9A85-5525F90E028C}" srcOrd="16" destOrd="0" presId="urn:microsoft.com/office/officeart/2005/8/layout/bProcess3"/>
    <dgm:cxn modelId="{99BDA945-5365-48BB-ABD1-1DD6A2A38D02}" type="presParOf" srcId="{166DB437-AF4D-4008-BF8B-0ABDC5D41A4D}" destId="{3B78AE5A-E686-45A2-BCAB-E8BD301C1B5E}" srcOrd="17" destOrd="0" presId="urn:microsoft.com/office/officeart/2005/8/layout/bProcess3"/>
    <dgm:cxn modelId="{F538BCFB-C1CB-48E4-9908-389B7F8F5428}" type="presParOf" srcId="{3B78AE5A-E686-45A2-BCAB-E8BD301C1B5E}" destId="{C1AC46B0-D25A-46AE-B03B-7705090BC545}" srcOrd="0" destOrd="0" presId="urn:microsoft.com/office/officeart/2005/8/layout/bProcess3"/>
    <dgm:cxn modelId="{5C464500-E31B-4F4A-9E60-C9E890C83B35}" type="presParOf" srcId="{166DB437-AF4D-4008-BF8B-0ABDC5D41A4D}" destId="{487A5898-5165-435F-9997-5196FF430A44}" srcOrd="18" destOrd="0" presId="urn:microsoft.com/office/officeart/2005/8/layout/bProcess3"/>
    <dgm:cxn modelId="{D9C0FE66-7CEC-42B2-A6EC-401BAF6759EC}" type="presParOf" srcId="{166DB437-AF4D-4008-BF8B-0ABDC5D41A4D}" destId="{B3506D14-9DBF-4BBA-A767-07618EC21588}" srcOrd="19" destOrd="0" presId="urn:microsoft.com/office/officeart/2005/8/layout/bProcess3"/>
    <dgm:cxn modelId="{1E237A8A-6E54-4C02-9097-BFEBF19FCC38}" type="presParOf" srcId="{B3506D14-9DBF-4BBA-A767-07618EC21588}" destId="{6EFBBFDF-686A-4711-977C-9292216E32FB}" srcOrd="0" destOrd="0" presId="urn:microsoft.com/office/officeart/2005/8/layout/bProcess3"/>
    <dgm:cxn modelId="{F197BFEC-1D59-45A3-8E43-CED17EB72132}" type="presParOf" srcId="{166DB437-AF4D-4008-BF8B-0ABDC5D41A4D}" destId="{AB0FC8C5-E85E-4FE2-AB10-C6502C95DD31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C1367-4806-4A87-852D-6E9A143B2AA8}">
      <dsp:nvSpPr>
        <dsp:cNvPr id="0" name=""/>
        <dsp:cNvSpPr/>
      </dsp:nvSpPr>
      <dsp:spPr>
        <a:xfrm>
          <a:off x="1321073" y="405461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50162" y="449661"/>
        <a:ext cx="15198" cy="3039"/>
      </dsp:txXfrm>
    </dsp:sp>
    <dsp:sp modelId="{75719CA8-87C8-4310-AC1E-FB0EEC87170D}">
      <dsp:nvSpPr>
        <dsp:cNvPr id="0" name=""/>
        <dsp:cNvSpPr/>
      </dsp:nvSpPr>
      <dsp:spPr>
        <a:xfrm>
          <a:off x="1233" y="54689"/>
          <a:ext cx="1321639" cy="79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Any Function or even Menu calls PRTFNC function</a:t>
          </a:r>
        </a:p>
      </dsp:txBody>
      <dsp:txXfrm>
        <a:off x="1233" y="54689"/>
        <a:ext cx="1321639" cy="792983"/>
      </dsp:txXfrm>
    </dsp:sp>
    <dsp:sp modelId="{72578072-1C7A-438A-932E-5B1B96B2A1F6}">
      <dsp:nvSpPr>
        <dsp:cNvPr id="0" name=""/>
        <dsp:cNvSpPr/>
      </dsp:nvSpPr>
      <dsp:spPr>
        <a:xfrm>
          <a:off x="2946689" y="405461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5778" y="449661"/>
        <a:ext cx="15198" cy="3039"/>
      </dsp:txXfrm>
    </dsp:sp>
    <dsp:sp modelId="{4B06B140-31D9-49E9-8E3B-D0D22AD2C1C8}">
      <dsp:nvSpPr>
        <dsp:cNvPr id="0" name=""/>
        <dsp:cNvSpPr/>
      </dsp:nvSpPr>
      <dsp:spPr>
        <a:xfrm>
          <a:off x="1626850" y="54689"/>
          <a:ext cx="1321639" cy="79298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Initialize Report Service, loading Report Control file and Template locally</a:t>
          </a:r>
        </a:p>
      </dsp:txBody>
      <dsp:txXfrm>
        <a:off x="1626850" y="54689"/>
        <a:ext cx="1321639" cy="792983"/>
      </dsp:txXfrm>
    </dsp:sp>
    <dsp:sp modelId="{940E1714-4AF6-4AF1-AF01-C4459D6A564F}">
      <dsp:nvSpPr>
        <dsp:cNvPr id="0" name=""/>
        <dsp:cNvSpPr/>
      </dsp:nvSpPr>
      <dsp:spPr>
        <a:xfrm>
          <a:off x="4572305" y="405461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1394" y="449661"/>
        <a:ext cx="15198" cy="3039"/>
      </dsp:txXfrm>
    </dsp:sp>
    <dsp:sp modelId="{EFF69E84-98AE-481F-A082-39CC00A926D1}">
      <dsp:nvSpPr>
        <dsp:cNvPr id="0" name=""/>
        <dsp:cNvSpPr/>
      </dsp:nvSpPr>
      <dsp:spPr>
        <a:xfrm>
          <a:off x="3252466" y="54689"/>
          <a:ext cx="1321639" cy="79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function execution, Read data, call another function etc.</a:t>
          </a:r>
        </a:p>
      </dsp:txBody>
      <dsp:txXfrm>
        <a:off x="3252466" y="54689"/>
        <a:ext cx="1321639" cy="792983"/>
      </dsp:txXfrm>
    </dsp:sp>
    <dsp:sp modelId="{591F7621-4F60-4537-A4C2-03898084D08C}">
      <dsp:nvSpPr>
        <dsp:cNvPr id="0" name=""/>
        <dsp:cNvSpPr/>
      </dsp:nvSpPr>
      <dsp:spPr>
        <a:xfrm>
          <a:off x="662053" y="845873"/>
          <a:ext cx="4876849" cy="273377"/>
        </a:xfrm>
        <a:custGeom>
          <a:avLst/>
          <a:gdLst/>
          <a:ahLst/>
          <a:cxnLst/>
          <a:rect l="0" t="0" r="0" b="0"/>
          <a:pathLst>
            <a:path>
              <a:moveTo>
                <a:pt x="4876849" y="0"/>
              </a:moveTo>
              <a:lnTo>
                <a:pt x="4876849" y="153788"/>
              </a:lnTo>
              <a:lnTo>
                <a:pt x="0" y="153788"/>
              </a:lnTo>
              <a:lnTo>
                <a:pt x="0" y="27337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8320" y="981041"/>
        <a:ext cx="244315" cy="3039"/>
      </dsp:txXfrm>
    </dsp:sp>
    <dsp:sp modelId="{FC76BC0B-45BE-497A-9574-ED30A6F7626C}">
      <dsp:nvSpPr>
        <dsp:cNvPr id="0" name=""/>
        <dsp:cNvSpPr/>
      </dsp:nvSpPr>
      <dsp:spPr>
        <a:xfrm>
          <a:off x="4878082" y="54689"/>
          <a:ext cx="1321639" cy="79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Print statement invokes Report Service</a:t>
          </a:r>
        </a:p>
      </dsp:txBody>
      <dsp:txXfrm>
        <a:off x="4878082" y="54689"/>
        <a:ext cx="1321639" cy="792983"/>
      </dsp:txXfrm>
    </dsp:sp>
    <dsp:sp modelId="{9066DCB2-0A42-41EC-B731-8DAFAA2762B8}">
      <dsp:nvSpPr>
        <dsp:cNvPr id="0" name=""/>
        <dsp:cNvSpPr/>
      </dsp:nvSpPr>
      <dsp:spPr>
        <a:xfrm>
          <a:off x="1321073" y="1502421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50162" y="1546622"/>
        <a:ext cx="15198" cy="3039"/>
      </dsp:txXfrm>
    </dsp:sp>
    <dsp:sp modelId="{A548EAD3-27F8-405D-BA61-F68A3A1D7614}">
      <dsp:nvSpPr>
        <dsp:cNvPr id="0" name=""/>
        <dsp:cNvSpPr/>
      </dsp:nvSpPr>
      <dsp:spPr>
        <a:xfrm>
          <a:off x="1233" y="1151650"/>
          <a:ext cx="1321639" cy="79298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Report Service accumulate data to View Model</a:t>
          </a:r>
        </a:p>
      </dsp:txBody>
      <dsp:txXfrm>
        <a:off x="1233" y="1151650"/>
        <a:ext cx="1321639" cy="792983"/>
      </dsp:txXfrm>
    </dsp:sp>
    <dsp:sp modelId="{EFF81C21-EE2D-4460-8371-84EDFFEB65F9}">
      <dsp:nvSpPr>
        <dsp:cNvPr id="0" name=""/>
        <dsp:cNvSpPr/>
      </dsp:nvSpPr>
      <dsp:spPr>
        <a:xfrm>
          <a:off x="2946689" y="1502421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5778" y="1546622"/>
        <a:ext cx="15198" cy="3039"/>
      </dsp:txXfrm>
    </dsp:sp>
    <dsp:sp modelId="{EE1CBC80-AECB-4558-B294-76E8A2CE26EC}">
      <dsp:nvSpPr>
        <dsp:cNvPr id="0" name=""/>
        <dsp:cNvSpPr/>
      </dsp:nvSpPr>
      <dsp:spPr>
        <a:xfrm>
          <a:off x="1626850" y="1151650"/>
          <a:ext cx="1321639" cy="79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 the end of Function, request generate report</a:t>
          </a:r>
        </a:p>
      </dsp:txBody>
      <dsp:txXfrm>
        <a:off x="1626850" y="1151650"/>
        <a:ext cx="1321639" cy="792983"/>
      </dsp:txXfrm>
    </dsp:sp>
    <dsp:sp modelId="{D8299A8C-38DA-496C-A35D-20A9E1EA7FB1}">
      <dsp:nvSpPr>
        <dsp:cNvPr id="0" name=""/>
        <dsp:cNvSpPr/>
      </dsp:nvSpPr>
      <dsp:spPr>
        <a:xfrm>
          <a:off x="4572305" y="1502421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1394" y="1546622"/>
        <a:ext cx="15198" cy="3039"/>
      </dsp:txXfrm>
    </dsp:sp>
    <dsp:sp modelId="{519E6026-D2C0-4882-9529-0282F8BF5FC3}">
      <dsp:nvSpPr>
        <dsp:cNvPr id="0" name=""/>
        <dsp:cNvSpPr/>
      </dsp:nvSpPr>
      <dsp:spPr>
        <a:xfrm>
          <a:off x="3252466" y="1151650"/>
          <a:ext cx="1321639" cy="79298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Report Service invoke JS report API with template and report data</a:t>
          </a:r>
        </a:p>
      </dsp:txBody>
      <dsp:txXfrm>
        <a:off x="3252466" y="1151650"/>
        <a:ext cx="1321639" cy="792983"/>
      </dsp:txXfrm>
    </dsp:sp>
    <dsp:sp modelId="{825B5F16-B8D2-47FA-B420-5E42E9341A2B}">
      <dsp:nvSpPr>
        <dsp:cNvPr id="0" name=""/>
        <dsp:cNvSpPr/>
      </dsp:nvSpPr>
      <dsp:spPr>
        <a:xfrm>
          <a:off x="662053" y="1942833"/>
          <a:ext cx="4876849" cy="273377"/>
        </a:xfrm>
        <a:custGeom>
          <a:avLst/>
          <a:gdLst/>
          <a:ahLst/>
          <a:cxnLst/>
          <a:rect l="0" t="0" r="0" b="0"/>
          <a:pathLst>
            <a:path>
              <a:moveTo>
                <a:pt x="4876849" y="0"/>
              </a:moveTo>
              <a:lnTo>
                <a:pt x="4876849" y="153788"/>
              </a:lnTo>
              <a:lnTo>
                <a:pt x="0" y="153788"/>
              </a:lnTo>
              <a:lnTo>
                <a:pt x="0" y="27337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8320" y="2078002"/>
        <a:ext cx="244315" cy="3039"/>
      </dsp:txXfrm>
    </dsp:sp>
    <dsp:sp modelId="{407FD50A-FF32-41D6-A680-61F0D2AB9371}">
      <dsp:nvSpPr>
        <dsp:cNvPr id="0" name=""/>
        <dsp:cNvSpPr/>
      </dsp:nvSpPr>
      <dsp:spPr>
        <a:xfrm>
          <a:off x="4878082" y="1151650"/>
          <a:ext cx="1321639" cy="79298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JS Report generate report using given data + </a:t>
          </a:r>
          <a:r>
            <a:rPr lang="en-US" sz="1000" kern="1200" dirty="0" err="1"/>
            <a:t>css</a:t>
          </a:r>
          <a:r>
            <a:rPr lang="en-US" sz="1000" kern="1200" dirty="0"/>
            <a:t> + </a:t>
          </a:r>
          <a:r>
            <a:rPr lang="en-US" sz="1000" kern="1200" dirty="0" err="1"/>
            <a:t>js</a:t>
          </a:r>
          <a:r>
            <a:rPr lang="en-US" sz="1000" kern="1200" dirty="0"/>
            <a:t> + </a:t>
          </a:r>
          <a:r>
            <a:rPr lang="en-US" sz="1000" kern="1200" dirty="0" err="1"/>
            <a:t>prtobj</a:t>
          </a:r>
          <a:r>
            <a:rPr lang="en-US" sz="1000" kern="1200" dirty="0"/>
            <a:t> templates as needed</a:t>
          </a:r>
        </a:p>
      </dsp:txBody>
      <dsp:txXfrm>
        <a:off x="4878082" y="1151650"/>
        <a:ext cx="1321639" cy="792983"/>
      </dsp:txXfrm>
    </dsp:sp>
    <dsp:sp modelId="{3B78AE5A-E686-45A2-BCAB-E8BD301C1B5E}">
      <dsp:nvSpPr>
        <dsp:cNvPr id="0" name=""/>
        <dsp:cNvSpPr/>
      </dsp:nvSpPr>
      <dsp:spPr>
        <a:xfrm>
          <a:off x="1321073" y="2599382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50162" y="2643582"/>
        <a:ext cx="15198" cy="3039"/>
      </dsp:txXfrm>
    </dsp:sp>
    <dsp:sp modelId="{A6B4D370-354F-4E31-9A85-5525F90E028C}">
      <dsp:nvSpPr>
        <dsp:cNvPr id="0" name=""/>
        <dsp:cNvSpPr/>
      </dsp:nvSpPr>
      <dsp:spPr>
        <a:xfrm>
          <a:off x="1233" y="2248610"/>
          <a:ext cx="1321639" cy="79298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JS Report output report in server as well as stream back to caller</a:t>
          </a:r>
        </a:p>
      </dsp:txBody>
      <dsp:txXfrm>
        <a:off x="1233" y="2248610"/>
        <a:ext cx="1321639" cy="792983"/>
      </dsp:txXfrm>
    </dsp:sp>
    <dsp:sp modelId="{B3506D14-9DBF-4BBA-A767-07618EC21588}">
      <dsp:nvSpPr>
        <dsp:cNvPr id="0" name=""/>
        <dsp:cNvSpPr/>
      </dsp:nvSpPr>
      <dsp:spPr>
        <a:xfrm>
          <a:off x="2946689" y="2599382"/>
          <a:ext cx="273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3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5778" y="2643582"/>
        <a:ext cx="15198" cy="3039"/>
      </dsp:txXfrm>
    </dsp:sp>
    <dsp:sp modelId="{487A5898-5165-435F-9997-5196FF430A44}">
      <dsp:nvSpPr>
        <dsp:cNvPr id="0" name=""/>
        <dsp:cNvSpPr/>
      </dsp:nvSpPr>
      <dsp:spPr>
        <a:xfrm>
          <a:off x="1626850" y="2248610"/>
          <a:ext cx="1321639" cy="79298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Back to Report Service</a:t>
          </a:r>
        </a:p>
      </dsp:txBody>
      <dsp:txXfrm>
        <a:off x="1626850" y="2248610"/>
        <a:ext cx="1321639" cy="792983"/>
      </dsp:txXfrm>
    </dsp:sp>
    <dsp:sp modelId="{AB0FC8C5-E85E-4FE2-AB10-C6502C95DD31}">
      <dsp:nvSpPr>
        <dsp:cNvPr id="0" name=""/>
        <dsp:cNvSpPr/>
      </dsp:nvSpPr>
      <dsp:spPr>
        <a:xfrm>
          <a:off x="3252466" y="2248610"/>
          <a:ext cx="1321639" cy="7929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Back to Function</a:t>
          </a:r>
        </a:p>
      </dsp:txBody>
      <dsp:txXfrm>
        <a:off x="3252466" y="2248610"/>
        <a:ext cx="1321639" cy="79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284FC-2837-4B4C-B1E5-CA003E328D6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97EBF-E0CE-7345-82A1-EA0793E7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7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92080" y="51470"/>
            <a:ext cx="3851920" cy="48237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S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7E2BF-E97E-4159-8270-6BBC942C2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131590"/>
            <a:ext cx="4248150" cy="3528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43DB6-8B70-4EAD-BE9B-19B77EE2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25849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1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08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5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45232" y="843161"/>
            <a:ext cx="6059016" cy="857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Welcome</a:t>
            </a:r>
            <a:r>
              <a:rPr lang="es-SV" sz="4800" dirty="0">
                <a:solidFill>
                  <a:srgbClr val="0070C0"/>
                </a:solidFill>
                <a:latin typeface="Helvetica" pitchFamily="50" charset="0"/>
              </a:rPr>
              <a:t> </a:t>
            </a:r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Message</a:t>
            </a:r>
            <a:endParaRPr lang="es-SV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345" y="2211313"/>
            <a:ext cx="4175695" cy="1800597"/>
          </a:xfrm>
        </p:spPr>
        <p:txBody>
          <a:bodyPr/>
          <a:lstStyle>
            <a:lvl1pPr marL="0" indent="0" algn="just">
              <a:buNone/>
              <a:defRPr sz="3200"/>
            </a:lvl1pPr>
          </a:lstStyle>
          <a:p>
            <a:pPr lvl="0"/>
            <a:r>
              <a:rPr lang="en-US" sz="1800" dirty="0">
                <a:solidFill>
                  <a:srgbClr val="0070C0"/>
                </a:solidFill>
                <a:latin typeface="Helvetica LT Std Cond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294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99592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946648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4048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92280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3507855"/>
            <a:ext cx="1295375" cy="72008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27052" y="3507854"/>
            <a:ext cx="1295375" cy="72008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148064" y="3507855"/>
            <a:ext cx="1295375" cy="72008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308304" y="3507854"/>
            <a:ext cx="1295375" cy="72008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22517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45232" y="843161"/>
            <a:ext cx="6059016" cy="857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Welcome</a:t>
            </a:r>
            <a:r>
              <a:rPr lang="es-SV" sz="4800" dirty="0">
                <a:solidFill>
                  <a:srgbClr val="0070C0"/>
                </a:solidFill>
                <a:latin typeface="Helvetica" pitchFamily="50" charset="0"/>
              </a:rPr>
              <a:t> </a:t>
            </a:r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Message</a:t>
            </a:r>
            <a:endParaRPr lang="es-SV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345" y="2211313"/>
            <a:ext cx="4175695" cy="1800597"/>
          </a:xfrm>
        </p:spPr>
        <p:txBody>
          <a:bodyPr/>
          <a:lstStyle>
            <a:lvl1pPr marL="0" indent="0" algn="just">
              <a:buNone/>
              <a:defRPr sz="3200"/>
            </a:lvl1pPr>
          </a:lstStyle>
          <a:p>
            <a:pPr lvl="0"/>
            <a:r>
              <a:rPr lang="en-US" sz="1800" dirty="0">
                <a:solidFill>
                  <a:srgbClr val="0070C0"/>
                </a:solidFill>
                <a:latin typeface="Helvetica LT Std Cond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8956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ubl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526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814724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99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1821-59AA-400E-9130-AC33C4FA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9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67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51470"/>
            <a:ext cx="3851920" cy="48237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S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7E2BF-E97E-4159-8270-6BBC942C2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944" y="915566"/>
            <a:ext cx="4248150" cy="3815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A6B373-4C7A-49F4-B946-661D0671A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205979"/>
            <a:ext cx="4618856" cy="7095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403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S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 dirty="0"/>
          </a:p>
        </p:txBody>
      </p:sp>
      <p:pic>
        <p:nvPicPr>
          <p:cNvPr id="1026" name="Picture 2" descr="C:\Users\sari\Desktop\CA2E - Conference Template - John Rhodes-18.png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3864"/>
            <a:ext cx="9144000" cy="4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23300" y="4812506"/>
            <a:ext cx="457200" cy="273844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940AC-8159-44BE-A11C-382E34B892FD}" type="slidenum">
              <a:rPr lang="es-SV" sz="1400" smtClean="0">
                <a:solidFill>
                  <a:schemeClr val="bg1"/>
                </a:solidFill>
                <a:latin typeface="Helvetica" pitchFamily="50" charset="0"/>
              </a:rPr>
              <a:pPr/>
              <a:t>‹#›</a:t>
            </a:fld>
            <a:endParaRPr lang="es-SV" sz="1400" dirty="0">
              <a:solidFill>
                <a:schemeClr val="bg1"/>
              </a:solidFill>
              <a:latin typeface="Helvetica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1B82C-1456-4441-BBD8-05778335B557}"/>
              </a:ext>
            </a:extLst>
          </p:cNvPr>
          <p:cNvSpPr txBox="1"/>
          <p:nvPr userDrawn="1"/>
        </p:nvSpPr>
        <p:spPr>
          <a:xfrm>
            <a:off x="0" y="4897279"/>
            <a:ext cx="8610600" cy="246221"/>
          </a:xfrm>
          <a:prstGeom prst="rect">
            <a:avLst/>
          </a:prstGeom>
          <a:solidFill>
            <a:srgbClr val="4B1B1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13</a:t>
            </a:r>
            <a:r>
              <a:rPr lang="en-US" sz="10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CA 2E/CA PLEX WORLDWIDE DEVELOPER CONFERENCE</a:t>
            </a:r>
          </a:p>
        </p:txBody>
      </p:sp>
    </p:spTree>
    <p:extLst>
      <p:ext uri="{BB962C8B-B14F-4D97-AF65-F5344CB8AC3E}">
        <p14:creationId xmlns:p14="http://schemas.microsoft.com/office/powerpoint/2010/main" val="3190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53" r:id="rId5"/>
    <p:sldLayoutId id="2147483663" r:id="rId6"/>
    <p:sldLayoutId id="2147483665" r:id="rId7"/>
    <p:sldLayoutId id="2147483652" r:id="rId8"/>
    <p:sldLayoutId id="2147483658" r:id="rId9"/>
    <p:sldLayoutId id="2147483664" r:id="rId10"/>
    <p:sldLayoutId id="2147483662" r:id="rId11"/>
    <p:sldLayoutId id="2147483667" r:id="rId12"/>
    <p:sldLayoutId id="2147483668" r:id="rId13"/>
    <p:sldLayoutId id="2147483669" r:id="rId14"/>
    <p:sldLayoutId id="2147483670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sreport.net/buy" TargetMode="External"/><Relationship Id="rId2" Type="http://schemas.openxmlformats.org/officeDocument/2006/relationships/hyperlink" Target="https://jsreport.net/on-prem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8586" y="2237305"/>
            <a:ext cx="5410200" cy="5234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sz="2800" dirty="0">
              <a:solidFill>
                <a:schemeClr val="bg1">
                  <a:lumMod val="85000"/>
                </a:schemeClr>
              </a:solidFill>
              <a:latin typeface="Helvetica LT Std Cond" pitchFamily="34" charset="0"/>
            </a:endParaRPr>
          </a:p>
          <a:p>
            <a:endParaRPr lang="es-SV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6887" y="512669"/>
            <a:ext cx="7772400" cy="7477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800" dirty="0">
                <a:solidFill>
                  <a:schemeClr val="bg1"/>
                </a:solidFill>
                <a:latin typeface="Helvetica"/>
                <a:cs typeface="Helvetica"/>
              </a:rPr>
              <a:t>CA 2E </a:t>
            </a:r>
            <a:r>
              <a:rPr lang="es-SV" sz="4800" dirty="0" err="1">
                <a:solidFill>
                  <a:schemeClr val="bg1"/>
                </a:solidFill>
                <a:latin typeface="Helvetica"/>
                <a:cs typeface="Helvetica"/>
              </a:rPr>
              <a:t>Report</a:t>
            </a:r>
            <a:r>
              <a:rPr lang="es-SV" sz="48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s-SV" sz="4800" dirty="0" err="1">
                <a:solidFill>
                  <a:schemeClr val="bg1"/>
                </a:solidFill>
                <a:latin typeface="Helvetica"/>
                <a:cs typeface="Helvetica"/>
              </a:rPr>
              <a:t>Modernization</a:t>
            </a:r>
          </a:p>
        </p:txBody>
      </p:sp>
      <p:pic>
        <p:nvPicPr>
          <p:cNvPr id="7" name="Picture 7" descr="C:\Users\sari\Desktop\logo-headline_2x.png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4"/>
          <a:stretch/>
        </p:blipFill>
        <p:spPr bwMode="auto">
          <a:xfrm>
            <a:off x="2870416" y="4074410"/>
            <a:ext cx="891337" cy="2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plex2e.com/conference/wp-content/uploads/2015/02/CMF_logo_color-1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75" y="2876550"/>
            <a:ext cx="2031014" cy="7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B555ED42-9B35-CC47-9D76-CB0A968C7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07" y="2947256"/>
            <a:ext cx="1073186" cy="715457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1FE9C544-FC3D-F244-AE66-8DA21BCA73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1" y="3910291"/>
            <a:ext cx="474137" cy="59267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0FAAFDC-E60E-5C4A-B02D-4FFBE4764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11" y="394418"/>
            <a:ext cx="1831490" cy="1144681"/>
          </a:xfrm>
          <a:prstGeom prst="rect">
            <a:avLst/>
          </a:prstGeom>
        </p:spPr>
      </p:pic>
      <p:pic>
        <p:nvPicPr>
          <p:cNvPr id="15" name="Picture 1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5F1E0F7-2A9E-D0B8-6421-3DB1DD05A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47186"/>
            <a:ext cx="1600200" cy="315595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4B82E711-8DAE-DEC1-4459-DB9013F36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26" y="4036211"/>
            <a:ext cx="1015185" cy="297788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3EDEBBF-CF05-011D-BC10-CC6877FF67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5" y="4001093"/>
            <a:ext cx="1320744" cy="368024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857EC594-03C2-3FC7-69A7-76304E6175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9" y="4036211"/>
            <a:ext cx="767887" cy="2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0D3F-1DA1-4612-C265-9D85EDEA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JSReport</a:t>
            </a:r>
            <a:r>
              <a:rPr lang="en-US" dirty="0">
                <a:cs typeface="Calibri Light"/>
              </a:rPr>
              <a:t> Source Code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5BBCE-B5FE-015F-45DE-C2C68513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JSReport</a:t>
            </a:r>
            <a:r>
              <a:rPr lang="en-US" sz="2000" dirty="0">
                <a:cs typeface="Calibri"/>
              </a:rPr>
              <a:t> Service Initialization</a:t>
            </a:r>
          </a:p>
          <a:p>
            <a:r>
              <a:rPr lang="en-US" sz="2000" dirty="0" err="1">
                <a:cs typeface="Calibri"/>
              </a:rPr>
              <a:t>AddReportData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Generate report</a:t>
            </a:r>
          </a:p>
        </p:txBody>
      </p:sp>
    </p:spTree>
    <p:extLst>
      <p:ext uri="{BB962C8B-B14F-4D97-AF65-F5344CB8AC3E}">
        <p14:creationId xmlns:p14="http://schemas.microsoft.com/office/powerpoint/2010/main" val="12616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641F-DB6B-11C6-C0C5-ADD2F823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Setup Development Workspace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194D0-DD2A-C1CE-A2DA-F85408DBB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cs typeface="Calibri"/>
              </a:rPr>
              <a:t>Create a Java project for print file function generated in Java, report source files, M3Report.jar and dependencies</a:t>
            </a:r>
          </a:p>
          <a:p>
            <a:r>
              <a:rPr lang="en-US" sz="2000" dirty="0">
                <a:cs typeface="Calibri"/>
              </a:rPr>
              <a:t>Import CM </a:t>
            </a:r>
            <a:r>
              <a:rPr lang="en-US" sz="2000" dirty="0" err="1">
                <a:cs typeface="Calibri"/>
              </a:rPr>
              <a:t>WebClient</a:t>
            </a:r>
            <a:r>
              <a:rPr lang="en-US" sz="2000" dirty="0">
                <a:cs typeface="Calibri"/>
              </a:rPr>
              <a:t> project</a:t>
            </a:r>
          </a:p>
          <a:p>
            <a:r>
              <a:rPr lang="en-US" sz="2000" dirty="0">
                <a:cs typeface="Calibri"/>
              </a:rPr>
              <a:t>Create a web project for web resources</a:t>
            </a:r>
          </a:p>
        </p:txBody>
      </p:sp>
    </p:spTree>
    <p:extLst>
      <p:ext uri="{BB962C8B-B14F-4D97-AF65-F5344CB8AC3E}">
        <p14:creationId xmlns:p14="http://schemas.microsoft.com/office/powerpoint/2010/main" val="277349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F971-475D-4869-8FE2-D9A772DE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application.properties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F051-0341-2260-429A-CD046B4BD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62500" lnSpcReduction="20000"/>
          </a:bodyPr>
          <a:lstStyle/>
          <a:p>
            <a:r>
              <a:rPr lang="en-US" dirty="0" err="1">
                <a:cs typeface="Calibri"/>
              </a:rPr>
              <a:t>JsReportServiceURL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     A required property field to the </a:t>
            </a:r>
            <a:r>
              <a:rPr lang="en-US" dirty="0" err="1">
                <a:cs typeface="Calibri"/>
              </a:rPr>
              <a:t>JSReport</a:t>
            </a:r>
            <a:r>
              <a:rPr lang="en-US" dirty="0">
                <a:cs typeface="Calibri"/>
              </a:rPr>
              <a:t> server deployed URL</a:t>
            </a:r>
          </a:p>
          <a:p>
            <a:r>
              <a:rPr lang="en-US" dirty="0" err="1">
                <a:cs typeface="Calibri"/>
              </a:rPr>
              <a:t>JsReportServiceUser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     A required property field for </a:t>
            </a:r>
            <a:r>
              <a:rPr lang="en-US" dirty="0" err="1">
                <a:cs typeface="Calibri"/>
              </a:rPr>
              <a:t>JSReport</a:t>
            </a:r>
            <a:r>
              <a:rPr lang="en-US" dirty="0">
                <a:cs typeface="Calibri"/>
              </a:rPr>
              <a:t> server username</a:t>
            </a:r>
            <a:endParaRPr lang="en-US" dirty="0"/>
          </a:p>
          <a:p>
            <a:r>
              <a:rPr lang="en-US" dirty="0" err="1">
                <a:cs typeface="Calibri"/>
              </a:rPr>
              <a:t>JsReportServicePassword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     A required property field for </a:t>
            </a:r>
            <a:r>
              <a:rPr lang="en-US" dirty="0" err="1">
                <a:cs typeface="Calibri"/>
              </a:rPr>
              <a:t>JSReport</a:t>
            </a:r>
            <a:r>
              <a:rPr lang="en-US" dirty="0">
                <a:cs typeface="Calibri"/>
              </a:rPr>
              <a:t> server password</a:t>
            </a:r>
            <a:endParaRPr lang="en-US" dirty="0"/>
          </a:p>
          <a:p>
            <a:r>
              <a:rPr lang="en-US" dirty="0" err="1">
                <a:cs typeface="Calibri"/>
              </a:rPr>
              <a:t>DebugOutFolder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     An optional property field for </a:t>
            </a:r>
            <a:r>
              <a:rPr lang="en-US" dirty="0" err="1">
                <a:cs typeface="Calibri"/>
              </a:rPr>
              <a:t>ReportControl.json</a:t>
            </a:r>
            <a:r>
              <a:rPr lang="en-US" dirty="0">
                <a:cs typeface="Calibri"/>
              </a:rPr>
              <a:t> debug output directory</a:t>
            </a:r>
            <a:endParaRPr lang="en-US" dirty="0"/>
          </a:p>
          <a:p>
            <a:r>
              <a:rPr lang="en-US" dirty="0" err="1">
                <a:cs typeface="Calibri"/>
              </a:rPr>
              <a:t>OutputPath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     An optional property field for generated report field output directory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90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A9E358-7827-F778-C202-DC46EBAA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372"/>
            <a:ext cx="2130137" cy="1778361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  <a:cs typeface="Calibri Light"/>
              </a:rPr>
              <a:t>Workspace Project Structure</a:t>
            </a: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AC9696E-62F2-4D5A-4CBD-CC6FFCDB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1" y="49135"/>
            <a:ext cx="1863179" cy="5041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0D0D85-5CAE-4CC7-42DE-8000B44E300A}"/>
              </a:ext>
            </a:extLst>
          </p:cNvPr>
          <p:cNvSpPr txBox="1"/>
          <p:nvPr/>
        </p:nvSpPr>
        <p:spPr>
          <a:xfrm>
            <a:off x="3402418" y="750924"/>
            <a:ext cx="479129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cs typeface="Calibri"/>
              </a:rPr>
              <a:t>Workspace Project Structure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104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E6AB-DEB3-9FB6-BD57-FC81CA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Create </a:t>
            </a:r>
            <a:r>
              <a:rPr lang="en-US" dirty="0" err="1">
                <a:cs typeface="Calibri Light"/>
              </a:rPr>
              <a:t>ReportControl.json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E0ED-FEA7-9205-BE8F-B094C9FA7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cs typeface="Calibri"/>
              </a:rPr>
              <a:t>Contains the properties used to control the report output</a:t>
            </a:r>
          </a:p>
          <a:p>
            <a:r>
              <a:rPr lang="en-US" sz="2000" dirty="0">
                <a:cs typeface="Calibri"/>
              </a:rPr>
              <a:t>Used tool to extract the print file information</a:t>
            </a:r>
          </a:p>
          <a:p>
            <a:r>
              <a:rPr lang="en-US" sz="2000" dirty="0">
                <a:cs typeface="Calibri"/>
              </a:rPr>
              <a:t>Properties including</a:t>
            </a:r>
            <a:endParaRPr lang="en-US" sz="2000">
              <a:cs typeface="Calibri"/>
            </a:endParaRPr>
          </a:p>
          <a:p>
            <a:pPr lvl="1" indent="-213995"/>
            <a:r>
              <a:rPr lang="en-US" sz="2000" dirty="0">
                <a:cs typeface="Calibri"/>
              </a:rPr>
              <a:t>page size of the report</a:t>
            </a:r>
          </a:p>
          <a:p>
            <a:pPr lvl="1" indent="-213995"/>
            <a:r>
              <a:rPr lang="en-US" sz="2000" dirty="0">
                <a:cs typeface="Calibri"/>
              </a:rPr>
              <a:t>field display attributes</a:t>
            </a:r>
          </a:p>
          <a:p>
            <a:pPr lvl="1" indent="-213995"/>
            <a:r>
              <a:rPr lang="en-US" sz="2000" dirty="0">
                <a:cs typeface="Calibri"/>
              </a:rPr>
              <a:t>data format</a:t>
            </a:r>
          </a:p>
          <a:p>
            <a:pPr lvl="1" indent="-213995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49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D5E8-EB9C-81F9-3069-44F63959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Create PDF/Excel Templates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476-F6A0-0C6E-E030-2351D204F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cs typeface="Calibri"/>
              </a:rPr>
              <a:t>Generate PDF/Excel templates for each of the print file and print object functions</a:t>
            </a:r>
          </a:p>
          <a:p>
            <a:r>
              <a:rPr lang="en-US" sz="2000" dirty="0">
                <a:cs typeface="Calibri"/>
              </a:rPr>
              <a:t>Based on HTML syntax</a:t>
            </a:r>
          </a:p>
          <a:p>
            <a:r>
              <a:rPr lang="en-US" sz="2000" dirty="0">
                <a:cs typeface="Calibri"/>
              </a:rPr>
              <a:t>Use handlebars templating engine</a:t>
            </a:r>
          </a:p>
        </p:txBody>
      </p:sp>
    </p:spTree>
    <p:extLst>
      <p:ext uri="{BB962C8B-B14F-4D97-AF65-F5344CB8AC3E}">
        <p14:creationId xmlns:p14="http://schemas.microsoft.com/office/powerpoint/2010/main" val="392273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6E75-A177-7B51-CCD7-95E246B9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36"/>
            <a:ext cx="8229600" cy="857250"/>
          </a:xfrm>
        </p:spPr>
        <p:txBody>
          <a:bodyPr/>
          <a:lstStyle/>
          <a:p>
            <a:r>
              <a:rPr lang="en-US" dirty="0">
                <a:cs typeface="Calibri Light"/>
              </a:rPr>
              <a:t>PDF Template</a:t>
            </a:r>
            <a:endParaRPr lang="en-US" dirty="0"/>
          </a:p>
        </p:txBody>
      </p:sp>
      <p:pic>
        <p:nvPicPr>
          <p:cNvPr id="4" name="Picture 4" descr="Text, timeline&#10;&#10;Description automatically generated">
            <a:extLst>
              <a:ext uri="{FF2B5EF4-FFF2-40B4-BE49-F238E27FC236}">
                <a16:creationId xmlns:a16="http://schemas.microsoft.com/office/drawing/2014/main" id="{63CA3D67-3A8F-51B0-334D-8C58663FF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150" y="933182"/>
            <a:ext cx="3717837" cy="3845397"/>
          </a:xfrm>
        </p:spPr>
      </p:pic>
    </p:spTree>
    <p:extLst>
      <p:ext uri="{BB962C8B-B14F-4D97-AF65-F5344CB8AC3E}">
        <p14:creationId xmlns:p14="http://schemas.microsoft.com/office/powerpoint/2010/main" val="254333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474B-524E-CAEB-EE08-6B30319A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717"/>
            <a:ext cx="8229600" cy="857250"/>
          </a:xfrm>
        </p:spPr>
        <p:txBody>
          <a:bodyPr/>
          <a:lstStyle/>
          <a:p>
            <a:r>
              <a:rPr lang="en-US" dirty="0">
                <a:cs typeface="Calibri Light"/>
              </a:rPr>
              <a:t>Excel Template</a:t>
            </a:r>
            <a:endParaRPr lang="en-US" dirty="0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37DD647-544F-3EBD-D565-98D6F386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86" y="1245761"/>
            <a:ext cx="2154298" cy="34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8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231F-3C30-19C7-2509-62505BE6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JSReport</a:t>
            </a:r>
            <a:r>
              <a:rPr lang="en-US" dirty="0">
                <a:cs typeface="Calibri Light"/>
              </a:rPr>
              <a:t>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C18F-34C7-9601-5ABE-285BAA0E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1950" dirty="0">
                <a:cs typeface="Calibri" panose="020F0502020204030204"/>
              </a:rPr>
              <a:t>Set up</a:t>
            </a:r>
          </a:p>
          <a:p>
            <a:pPr marL="728663" lvl="1" indent="-214313">
              <a:buFont typeface="Arial"/>
              <a:buChar char="•"/>
            </a:pPr>
            <a:r>
              <a:rPr lang="en-US" sz="1650" dirty="0">
                <a:cs typeface="Calibri" panose="020F0502020204030204"/>
              </a:rPr>
              <a:t>Download and Install: </a:t>
            </a:r>
            <a:r>
              <a:rPr lang="en-US" sz="1650" dirty="0">
                <a:solidFill>
                  <a:srgbClr val="0563C1"/>
                </a:solidFill>
                <a:cs typeface="Calibri" panose="020F0502020204030204"/>
                <a:hlinkClick r:id="rId2"/>
              </a:rPr>
              <a:t>https://jsreport.net/on-prem</a:t>
            </a:r>
            <a:endParaRPr lang="en-US" sz="1650">
              <a:cs typeface="Calibri" panose="020F0502020204030204"/>
            </a:endParaRPr>
          </a:p>
          <a:p>
            <a:pPr marL="1071563" lvl="2" indent="-214313">
              <a:buFont typeface="Arial"/>
              <a:buChar char="•"/>
            </a:pPr>
            <a:r>
              <a:rPr lang="en-US" sz="1425" dirty="0">
                <a:cs typeface="Calibri" panose="020F0502020204030204"/>
              </a:rPr>
              <a:t>Node.js </a:t>
            </a:r>
            <a:r>
              <a:rPr lang="en-US" sz="1425" dirty="0">
                <a:latin typeface="Arial"/>
                <a:cs typeface="Arial"/>
              </a:rPr>
              <a:t>&gt;= 16.11 is required</a:t>
            </a:r>
          </a:p>
          <a:p>
            <a:pPr marL="1071563" lvl="2" indent="-214313">
              <a:buFont typeface="Arial"/>
              <a:buChar char="•"/>
            </a:pPr>
            <a:r>
              <a:rPr lang="en-US" sz="1425" dirty="0">
                <a:latin typeface="Arial"/>
                <a:cs typeface="Arial"/>
              </a:rPr>
              <a:t>Self-hosting server</a:t>
            </a:r>
          </a:p>
          <a:p>
            <a:pPr marL="728663" lvl="1" indent="-214313">
              <a:buFont typeface="Arial"/>
              <a:buChar char="•"/>
            </a:pPr>
            <a:r>
              <a:rPr lang="en-US" sz="1650" dirty="0">
                <a:latin typeface="Arial"/>
                <a:cs typeface="Arial"/>
              </a:rPr>
              <a:t>Licensing </a:t>
            </a:r>
            <a:r>
              <a:rPr lang="en-US" sz="165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https://jsreport.net/buy</a:t>
            </a:r>
            <a:endParaRPr lang="en-US" sz="1650">
              <a:latin typeface="Arial"/>
              <a:cs typeface="Arial"/>
            </a:endParaRPr>
          </a:p>
          <a:p>
            <a:pPr marL="1071563" lvl="2" indent="-214313">
              <a:buFont typeface="Arial"/>
              <a:buChar char="•"/>
            </a:pPr>
            <a:r>
              <a:rPr lang="en-US" sz="1425" dirty="0">
                <a:latin typeface="Arial"/>
                <a:cs typeface="Arial"/>
              </a:rPr>
              <a:t>Free version allows only 5 files to be uploaded so requires paid version</a:t>
            </a:r>
          </a:p>
          <a:p>
            <a:pPr>
              <a:buFont typeface="Arial"/>
              <a:buChar char="•"/>
            </a:pPr>
            <a:r>
              <a:rPr lang="en-US" sz="1950" dirty="0">
                <a:cs typeface="Calibri" panose="020F0502020204030204"/>
              </a:rPr>
              <a:t>Report resources for JS Report Server</a:t>
            </a:r>
          </a:p>
          <a:p>
            <a:pPr marL="728663" lvl="1" indent="-214313">
              <a:buFont typeface="Arial"/>
              <a:buChar char="•"/>
            </a:pPr>
            <a:r>
              <a:rPr lang="en-US" sz="1650" dirty="0">
                <a:cs typeface="Calibri" panose="020F0502020204030204"/>
              </a:rPr>
              <a:t>Auto upload is available as console java</a:t>
            </a:r>
          </a:p>
          <a:p>
            <a:pPr marL="1071563" lvl="2" indent="-214313">
              <a:buFont typeface="Arial"/>
              <a:buChar char="•"/>
            </a:pPr>
            <a:r>
              <a:rPr lang="en-US" sz="1425" dirty="0">
                <a:cs typeface="Calibri" panose="020F0502020204030204"/>
              </a:rPr>
              <a:t>All files are uploaded to root of the server</a:t>
            </a:r>
          </a:p>
          <a:p>
            <a:pPr marL="728663" lvl="1" indent="-214313">
              <a:buFont typeface="Arial"/>
              <a:buChar char="•"/>
            </a:pPr>
            <a:r>
              <a:rPr lang="en-US" sz="1650" dirty="0">
                <a:cs typeface="Calibri" panose="020F0502020204030204"/>
              </a:rPr>
              <a:t>List of files</a:t>
            </a:r>
          </a:p>
          <a:p>
            <a:pPr marL="1071563" lvl="2" indent="-214313">
              <a:buFont typeface="Arial"/>
              <a:buChar char="•"/>
            </a:pPr>
            <a:r>
              <a:rPr lang="en-US" sz="1650" dirty="0">
                <a:cs typeface="Calibri" panose="020F0502020204030204"/>
              </a:rPr>
              <a:t>CSS</a:t>
            </a:r>
          </a:p>
          <a:p>
            <a:pPr marL="1071563" lvl="2" indent="-214313">
              <a:buFont typeface="Arial"/>
              <a:buChar char="•"/>
            </a:pPr>
            <a:r>
              <a:rPr lang="en-US" sz="1425" dirty="0" err="1">
                <a:cs typeface="Calibri" panose="020F0502020204030204"/>
              </a:rPr>
              <a:t>Javascript</a:t>
            </a:r>
          </a:p>
          <a:p>
            <a:pPr marL="1071563" lvl="2" indent="-214313">
              <a:buFont typeface="Arial"/>
              <a:buChar char="•"/>
            </a:pPr>
            <a:r>
              <a:rPr lang="en-US" sz="1425" dirty="0">
                <a:cs typeface="Calibri" panose="020F0502020204030204"/>
              </a:rPr>
              <a:t>Templates for PRTOBJ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0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F1FC-FA99-6F26-6EA8-0238CA3C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Transformation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CC4E6FB-AA70-C322-8E7C-CCE66DE6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1" y="1500347"/>
            <a:ext cx="4290237" cy="2607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EDB68-FEAF-BD42-750C-78FB7ADB4CCD}"/>
              </a:ext>
            </a:extLst>
          </p:cNvPr>
          <p:cNvSpPr txBox="1"/>
          <p:nvPr/>
        </p:nvSpPr>
        <p:spPr>
          <a:xfrm>
            <a:off x="1267387" y="4336346"/>
            <a:ext cx="116958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cs typeface="Calibri"/>
              </a:rPr>
              <a:t>Out of the box</a:t>
            </a:r>
            <a:endParaRPr lang="en-US" sz="1050" dirty="0"/>
          </a:p>
        </p:txBody>
      </p:sp>
      <p:pic>
        <p:nvPicPr>
          <p:cNvPr id="7" name="Picture 6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37E73097-340B-7042-6AEA-F408B4FF8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99" y="1423857"/>
            <a:ext cx="4358054" cy="2603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EB1868-649E-67CF-387C-22021670C087}"/>
              </a:ext>
            </a:extLst>
          </p:cNvPr>
          <p:cNvSpPr txBox="1"/>
          <p:nvPr/>
        </p:nvSpPr>
        <p:spPr>
          <a:xfrm>
            <a:off x="6433039" y="4337538"/>
            <a:ext cx="111369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cs typeface="Calibri"/>
              </a:rPr>
              <a:t>Fancy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502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all, person, indoor, person&#10;&#10;Description automatically generated">
            <a:extLst>
              <a:ext uri="{FF2B5EF4-FFF2-40B4-BE49-F238E27FC236}">
                <a16:creationId xmlns:a16="http://schemas.microsoft.com/office/drawing/2014/main" id="{A04F8478-E654-9131-B726-D34A8896EB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2779713" y="1701800"/>
            <a:ext cx="1655762" cy="1655763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F9E45FF-F441-2993-3C69-0A2D0D1657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48" b="48"/>
          <a:stretch/>
        </p:blipFill>
        <p:spPr>
          <a:xfrm>
            <a:off x="4892675" y="1701800"/>
            <a:ext cx="1657350" cy="1655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960211" y="3574307"/>
            <a:ext cx="1295375" cy="72008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r>
              <a:rPr lang="es-SV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John Rhodes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73595" y="3574307"/>
            <a:ext cx="1295375" cy="72008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r>
              <a:rPr lang="es-SV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Lily </a:t>
            </a:r>
            <a:r>
              <a:rPr lang="es-SV" dirty="0" err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Taharudin</a:t>
            </a:r>
            <a:endParaRPr lang="en-US" dirty="0" err="1"/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369763" y="486941"/>
            <a:ext cx="6059016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Helvetica" pitchFamily="50" charset="0"/>
              </a:rPr>
              <a:t>Speakers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4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C06-E8CD-6169-5022-3565E954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Transformation</a:t>
            </a:r>
            <a:endParaRPr lang="en-US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DE9FEE3-C12B-799D-703A-BB1E49B6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262" y="1721461"/>
            <a:ext cx="4643804" cy="2513867"/>
          </a:xfrm>
          <a:prstGeom prst="rect">
            <a:avLst/>
          </a:prstGeom>
        </p:spPr>
      </p:pic>
      <p:pic>
        <p:nvPicPr>
          <p:cNvPr id="6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3139A11-9C55-C443-9A3C-8D000F9A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0" y="1362636"/>
            <a:ext cx="3412880" cy="31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3685-6E1B-2826-147D-5D043FE4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92" y="66427"/>
            <a:ext cx="8229600" cy="857250"/>
          </a:xfrm>
        </p:spPr>
        <p:txBody>
          <a:bodyPr/>
          <a:lstStyle/>
          <a:p>
            <a:r>
              <a:rPr lang="en-US" dirty="0">
                <a:cs typeface="Calibri Light"/>
              </a:rPr>
              <a:t>CSS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B90C03D-4E01-CCA0-A2B2-64A33FEB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70" y="993825"/>
            <a:ext cx="5838092" cy="38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7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564A-2118-B7AD-E24E-4FA41EC1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28" y="93008"/>
            <a:ext cx="8229600" cy="857250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Javascript</a:t>
            </a:r>
            <a:endParaRPr lang="en-US" dirty="0" err="1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9FD0CE0-33AF-F573-6204-9645F3D5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68" y="996892"/>
            <a:ext cx="2987918" cy="38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F37C-B827-4183-66FC-41A1AEAE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JSReport</a:t>
            </a:r>
            <a:r>
              <a:rPr lang="en-US" dirty="0">
                <a:cs typeface="Calibri Light"/>
              </a:rPr>
              <a:t> Deployment Architecture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431EE27-BF94-0DF1-CDAC-70D8AF53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719" y="2161213"/>
            <a:ext cx="7566696" cy="1650206"/>
          </a:xfrm>
        </p:spPr>
      </p:pic>
    </p:spTree>
    <p:extLst>
      <p:ext uri="{BB962C8B-B14F-4D97-AF65-F5344CB8AC3E}">
        <p14:creationId xmlns:p14="http://schemas.microsoft.com/office/powerpoint/2010/main" val="105309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D9EC-92D6-4C32-AF1A-28BFAB63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Runtime Flow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54A323-0438-88EE-A79C-91998CEDFF9D}"/>
              </a:ext>
            </a:extLst>
          </p:cNvPr>
          <p:cNvSpPr/>
          <p:nvPr/>
        </p:nvSpPr>
        <p:spPr>
          <a:xfrm>
            <a:off x="904096" y="1477163"/>
            <a:ext cx="4038241" cy="26335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0876820-57B4-E999-4C11-941739A4149B}"/>
              </a:ext>
            </a:extLst>
          </p:cNvPr>
          <p:cNvSpPr/>
          <p:nvPr/>
        </p:nvSpPr>
        <p:spPr>
          <a:xfrm>
            <a:off x="6695101" y="1158941"/>
            <a:ext cx="1634705" cy="26335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E249F24-DE23-EB96-23F2-0B022CD92EB9}"/>
              </a:ext>
            </a:extLst>
          </p:cNvPr>
          <p:cNvSpPr txBox="1"/>
          <p:nvPr/>
        </p:nvSpPr>
        <p:spPr>
          <a:xfrm>
            <a:off x="2530497" y="1087324"/>
            <a:ext cx="9606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Web Client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05B044-BFE3-9F58-8DD6-100F84BBACED}"/>
              </a:ext>
            </a:extLst>
          </p:cNvPr>
          <p:cNvGrpSpPr/>
          <p:nvPr/>
        </p:nvGrpSpPr>
        <p:grpSpPr>
          <a:xfrm>
            <a:off x="1289070" y="4199461"/>
            <a:ext cx="685800" cy="918728"/>
            <a:chOff x="797272" y="5803073"/>
            <a:chExt cx="914400" cy="1224971"/>
          </a:xfrm>
        </p:grpSpPr>
        <p:sp>
          <p:nvSpPr>
            <p:cNvPr id="49" name="Flowchart: Magnetic Disk 48">
              <a:extLst>
                <a:ext uri="{FF2B5EF4-FFF2-40B4-BE49-F238E27FC236}">
                  <a16:creationId xmlns:a16="http://schemas.microsoft.com/office/drawing/2014/main" id="{FF37B5A8-8C95-48E0-9FBF-C6964475EA8D}"/>
                </a:ext>
              </a:extLst>
            </p:cNvPr>
            <p:cNvSpPr/>
            <p:nvPr/>
          </p:nvSpPr>
          <p:spPr>
            <a:xfrm>
              <a:off x="797272" y="5803073"/>
              <a:ext cx="914400" cy="1069848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031A7E33-49F0-9058-C052-1ECA2256CA81}"/>
                </a:ext>
              </a:extLst>
            </p:cNvPr>
            <p:cNvSpPr txBox="1"/>
            <p:nvPr/>
          </p:nvSpPr>
          <p:spPr>
            <a:xfrm>
              <a:off x="1025153" y="6350936"/>
              <a:ext cx="45863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/>
                <a:t>DB</a:t>
              </a:r>
            </a:p>
          </p:txBody>
        </p:sp>
      </p:grpSp>
      <p:sp>
        <p:nvSpPr>
          <p:cNvPr id="31" name="TextBox 7">
            <a:extLst>
              <a:ext uri="{FF2B5EF4-FFF2-40B4-BE49-F238E27FC236}">
                <a16:creationId xmlns:a16="http://schemas.microsoft.com/office/drawing/2014/main" id="{FD3D5D28-801C-BFCA-6C0B-C25552D49F2F}"/>
              </a:ext>
            </a:extLst>
          </p:cNvPr>
          <p:cNvSpPr txBox="1"/>
          <p:nvPr/>
        </p:nvSpPr>
        <p:spPr>
          <a:xfrm>
            <a:off x="6944595" y="903413"/>
            <a:ext cx="13852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JS Report Server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5599FD35-57B9-50A2-D608-F28036C30E0F}"/>
              </a:ext>
            </a:extLst>
          </p:cNvPr>
          <p:cNvSpPr txBox="1"/>
          <p:nvPr/>
        </p:nvSpPr>
        <p:spPr>
          <a:xfrm>
            <a:off x="3280335" y="1536422"/>
            <a:ext cx="1157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M3 Report Runtime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97EF20F0-4513-AE49-A23A-EADA5A06D228}"/>
              </a:ext>
            </a:extLst>
          </p:cNvPr>
          <p:cNvSpPr txBox="1"/>
          <p:nvPr/>
        </p:nvSpPr>
        <p:spPr>
          <a:xfrm>
            <a:off x="5126550" y="1878396"/>
            <a:ext cx="13392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http Generate Request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Template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Report Data</a:t>
            </a:r>
          </a:p>
          <a:p>
            <a:pPr marL="214313" indent="-214313">
              <a:buFontTx/>
              <a:buChar char="-"/>
            </a:pPr>
            <a:endParaRPr lang="en-US" sz="1350" dirty="0"/>
          </a:p>
        </p:txBody>
      </p:sp>
      <p:sp>
        <p:nvSpPr>
          <p:cNvPr id="34" name="Flowchart: Document 33">
            <a:extLst>
              <a:ext uri="{FF2B5EF4-FFF2-40B4-BE49-F238E27FC236}">
                <a16:creationId xmlns:a16="http://schemas.microsoft.com/office/drawing/2014/main" id="{A96E1E29-3F8A-942C-6E3B-77B17C458AF2}"/>
              </a:ext>
            </a:extLst>
          </p:cNvPr>
          <p:cNvSpPr/>
          <p:nvPr/>
        </p:nvSpPr>
        <p:spPr>
          <a:xfrm>
            <a:off x="7198147" y="2690044"/>
            <a:ext cx="685800" cy="459486"/>
          </a:xfrm>
          <a:prstGeom prst="flowChartDocumen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PDF/Excel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0008E9-3A3D-B607-6661-F6036EF530C4}"/>
              </a:ext>
            </a:extLst>
          </p:cNvPr>
          <p:cNvSpPr/>
          <p:nvPr/>
        </p:nvSpPr>
        <p:spPr>
          <a:xfrm>
            <a:off x="6944595" y="1392534"/>
            <a:ext cx="1192906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err="1">
                <a:solidFill>
                  <a:schemeClr val="tx1"/>
                </a:solidFill>
              </a:rPr>
              <a:t>css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Javascript</a:t>
            </a:r>
            <a:endParaRPr lang="en-US" sz="1050" dirty="0" err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PRTOBJ templates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DF79A-2D36-006D-3FCD-3E63D0C3E2A9}"/>
              </a:ext>
            </a:extLst>
          </p:cNvPr>
          <p:cNvSpPr/>
          <p:nvPr/>
        </p:nvSpPr>
        <p:spPr>
          <a:xfrm>
            <a:off x="1242553" y="2167819"/>
            <a:ext cx="732317" cy="679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PRTFIL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PRTOBJ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EC9F4B-8D69-76ED-F0AD-855FF84F14A7}"/>
              </a:ext>
            </a:extLst>
          </p:cNvPr>
          <p:cNvSpPr/>
          <p:nvPr/>
        </p:nvSpPr>
        <p:spPr>
          <a:xfrm>
            <a:off x="2981122" y="1783800"/>
            <a:ext cx="1729244" cy="12585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1C7068-919D-CBCB-0DFB-D2A73C2C4EA3}"/>
              </a:ext>
            </a:extLst>
          </p:cNvPr>
          <p:cNvCxnSpPr>
            <a:cxnSpLocks/>
          </p:cNvCxnSpPr>
          <p:nvPr/>
        </p:nvCxnSpPr>
        <p:spPr>
          <a:xfrm flipV="1">
            <a:off x="1974870" y="2475739"/>
            <a:ext cx="999607" cy="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15">
            <a:extLst>
              <a:ext uri="{FF2B5EF4-FFF2-40B4-BE49-F238E27FC236}">
                <a16:creationId xmlns:a16="http://schemas.microsoft.com/office/drawing/2014/main" id="{C3182644-76CE-9A32-81DF-BF7ADC5E57D3}"/>
              </a:ext>
            </a:extLst>
          </p:cNvPr>
          <p:cNvSpPr txBox="1"/>
          <p:nvPr/>
        </p:nvSpPr>
        <p:spPr>
          <a:xfrm>
            <a:off x="2049370" y="2026035"/>
            <a:ext cx="1087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Initialize</a:t>
            </a:r>
          </a:p>
          <a:p>
            <a:r>
              <a:rPr lang="en-US" sz="900" dirty="0"/>
              <a:t>Dump Data</a:t>
            </a:r>
          </a:p>
          <a:p>
            <a:r>
              <a:rPr lang="en-US" sz="900" dirty="0"/>
              <a:t>Generate Report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63D2A0-DFDC-1DED-0E9B-8AB5017B4ED6}"/>
              </a:ext>
            </a:extLst>
          </p:cNvPr>
          <p:cNvSpPr/>
          <p:nvPr/>
        </p:nvSpPr>
        <p:spPr>
          <a:xfrm>
            <a:off x="3110092" y="1985842"/>
            <a:ext cx="980599" cy="9797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6DE88648-6FD2-93AF-9495-AD1E9974B287}"/>
              </a:ext>
            </a:extLst>
          </p:cNvPr>
          <p:cNvSpPr txBox="1"/>
          <p:nvPr/>
        </p:nvSpPr>
        <p:spPr>
          <a:xfrm>
            <a:off x="3138333" y="2053626"/>
            <a:ext cx="865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Report Service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2815E13-D912-8F03-AAD1-BB86518B16D3}"/>
              </a:ext>
            </a:extLst>
          </p:cNvPr>
          <p:cNvSpPr/>
          <p:nvPr/>
        </p:nvSpPr>
        <p:spPr>
          <a:xfrm>
            <a:off x="3188374" y="2413092"/>
            <a:ext cx="803219" cy="4814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Template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Report data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422475-E3E4-832F-1BCF-CE7FCC1636B2}"/>
              </a:ext>
            </a:extLst>
          </p:cNvPr>
          <p:cNvCxnSpPr>
            <a:cxnSpLocks/>
            <a:stCxn id="37" idx="3"/>
            <a:endCxn id="5" idx="1"/>
          </p:cNvCxnSpPr>
          <p:nvPr/>
        </p:nvCxnSpPr>
        <p:spPr>
          <a:xfrm flipV="1">
            <a:off x="4710365" y="2402640"/>
            <a:ext cx="2044544" cy="104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271D2C-7EEB-F319-EC49-EB4D863033F7}"/>
              </a:ext>
            </a:extLst>
          </p:cNvPr>
          <p:cNvCxnSpPr>
            <a:cxnSpLocks/>
          </p:cNvCxnSpPr>
          <p:nvPr/>
        </p:nvCxnSpPr>
        <p:spPr>
          <a:xfrm>
            <a:off x="1631970" y="2846974"/>
            <a:ext cx="0" cy="1352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ocument 44">
            <a:extLst>
              <a:ext uri="{FF2B5EF4-FFF2-40B4-BE49-F238E27FC236}">
                <a16:creationId xmlns:a16="http://schemas.microsoft.com/office/drawing/2014/main" id="{ACB1D270-D086-E43E-C6CF-59042C73DC90}"/>
              </a:ext>
            </a:extLst>
          </p:cNvPr>
          <p:cNvSpPr/>
          <p:nvPr/>
        </p:nvSpPr>
        <p:spPr>
          <a:xfrm>
            <a:off x="4219660" y="2532208"/>
            <a:ext cx="671233" cy="294851"/>
          </a:xfrm>
          <a:prstGeom prst="flowChartDocumen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PDF/Excel</a:t>
            </a:r>
          </a:p>
        </p:txBody>
      </p:sp>
      <p:sp>
        <p:nvSpPr>
          <p:cNvPr id="46" name="Flowchart: Multidocument 45">
            <a:extLst>
              <a:ext uri="{FF2B5EF4-FFF2-40B4-BE49-F238E27FC236}">
                <a16:creationId xmlns:a16="http://schemas.microsoft.com/office/drawing/2014/main" id="{AF6CF4EE-AD1A-D6C2-239B-E47B84575D09}"/>
              </a:ext>
            </a:extLst>
          </p:cNvPr>
          <p:cNvSpPr/>
          <p:nvPr/>
        </p:nvSpPr>
        <p:spPr>
          <a:xfrm>
            <a:off x="3422424" y="3414917"/>
            <a:ext cx="908663" cy="569214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>
                <a:solidFill>
                  <a:schemeClr val="tx1"/>
                </a:solidFill>
              </a:rPr>
              <a:t>Control.json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template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BEFD12D-1752-8B02-0AB0-6A7EFE534084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3845442" y="3049031"/>
            <a:ext cx="302" cy="365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TextBox 24">
            <a:extLst>
              <a:ext uri="{FF2B5EF4-FFF2-40B4-BE49-F238E27FC236}">
                <a16:creationId xmlns:a16="http://schemas.microsoft.com/office/drawing/2014/main" id="{D919A72F-F229-BFE4-3A81-4265417C4415}"/>
              </a:ext>
            </a:extLst>
          </p:cNvPr>
          <p:cNvSpPr txBox="1"/>
          <p:nvPr/>
        </p:nvSpPr>
        <p:spPr>
          <a:xfrm>
            <a:off x="3371592" y="3128846"/>
            <a:ext cx="437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144450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A797-6180-283A-0A85-8BB2C961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Runtime Flow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0BB65B-6B4A-A1FA-43DD-D2BDAF0F8BCB}"/>
              </a:ext>
            </a:extLst>
          </p:cNvPr>
          <p:cNvGraphicFramePr/>
          <p:nvPr/>
        </p:nvGraphicFramePr>
        <p:xfrm>
          <a:off x="1524000" y="1507466"/>
          <a:ext cx="6200956" cy="309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039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935A-F886-0794-7C9A-6135AE25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Deployment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F869-FE93-8707-1C38-9C5F67CC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cs typeface="Calibri"/>
              </a:rPr>
              <a:t>Installed </a:t>
            </a:r>
            <a:r>
              <a:rPr lang="en-US" dirty="0" err="1">
                <a:cs typeface="Calibri"/>
              </a:rPr>
              <a:t>JSReport</a:t>
            </a:r>
            <a:r>
              <a:rPr lang="en-US" dirty="0">
                <a:cs typeface="Calibri"/>
              </a:rPr>
              <a:t> server</a:t>
            </a:r>
          </a:p>
          <a:p>
            <a:r>
              <a:rPr lang="en-US" dirty="0">
                <a:cs typeface="Calibri"/>
              </a:rPr>
              <a:t>Upload report assets – CSS, </a:t>
            </a:r>
            <a:r>
              <a:rPr lang="en-US" dirty="0" err="1">
                <a:cs typeface="Calibri"/>
              </a:rPr>
              <a:t>Javascript</a:t>
            </a:r>
            <a:r>
              <a:rPr lang="en-US" dirty="0">
                <a:cs typeface="Calibri"/>
              </a:rPr>
              <a:t>, images, Print Object templates</a:t>
            </a:r>
          </a:p>
          <a:p>
            <a:r>
              <a:rPr lang="en-US" dirty="0">
                <a:cs typeface="Calibri"/>
              </a:rPr>
              <a:t>Deployed war file to web server</a:t>
            </a:r>
          </a:p>
          <a:p>
            <a:r>
              <a:rPr lang="en-US" dirty="0">
                <a:cs typeface="Calibri"/>
              </a:rPr>
              <a:t>Setup </a:t>
            </a:r>
            <a:r>
              <a:rPr lang="en-US" dirty="0" err="1">
                <a:cs typeface="Calibri"/>
              </a:rPr>
              <a:t>application.properties</a:t>
            </a:r>
            <a:r>
              <a:rPr lang="en-US" dirty="0">
                <a:cs typeface="Calibri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239927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FFFA-7C32-438A-7B34-1055209F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997" y="3200875"/>
            <a:ext cx="3604497" cy="972836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Questions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E3010EB2-630D-AC71-7D42-6D6AD7B20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3" y="136149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4077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ri\Desktop\CA2E - Conference Template - John Rhodes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1750"/>
            <a:ext cx="817736" cy="8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ri\Desktop\CA2E - Conference Template - John Rhodes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2231"/>
            <a:ext cx="817736" cy="8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489171"/>
            <a:ext cx="2667000" cy="9498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800" dirty="0" err="1">
                <a:solidFill>
                  <a:schemeClr val="bg1"/>
                </a:solidFill>
                <a:latin typeface="Helvetica" pitchFamily="50" charset="0"/>
              </a:rPr>
              <a:t>Contact</a:t>
            </a:r>
            <a:endParaRPr lang="es-SV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79550" y="1744731"/>
            <a:ext cx="5720680" cy="5932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Helvetica LT Std Cond"/>
              </a:rPr>
              <a:t>john.rhodes@cmfirstgroup.com</a:t>
            </a:r>
            <a:endParaRPr lang="es-SV" sz="2800" dirty="0">
              <a:solidFill>
                <a:schemeClr val="bg1"/>
              </a:solidFill>
              <a:latin typeface="Helvetica LT Std Cond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79550" y="2684016"/>
            <a:ext cx="5720680" cy="5932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Helvetica LT Std Cond"/>
              </a:rPr>
              <a:t>lily.taharudin@cmfirstgroup.com</a:t>
            </a:r>
            <a:endParaRPr lang="es-SV" sz="2800" dirty="0">
              <a:solidFill>
                <a:schemeClr val="bg1"/>
              </a:solidFill>
              <a:latin typeface="Helvetica LT Std Cond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79550" y="3704497"/>
            <a:ext cx="5720680" cy="5932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Helvetica LT Std Cond"/>
              </a:rPr>
              <a:t>www.cmfirstgroup.com</a:t>
            </a:r>
            <a:endParaRPr lang="es-SV" sz="2800" dirty="0">
              <a:solidFill>
                <a:schemeClr val="bg1"/>
              </a:solidFill>
              <a:latin typeface="Helvetica LT Std Cond"/>
            </a:endParaRPr>
          </a:p>
        </p:txBody>
      </p:sp>
      <p:pic>
        <p:nvPicPr>
          <p:cNvPr id="2" name="Picture 2" descr="C:\Users\sari\Desktop\CA2E - Conference Template - John Rhodes-27.png">
            <a:extLst>
              <a:ext uri="{FF2B5EF4-FFF2-40B4-BE49-F238E27FC236}">
                <a16:creationId xmlns:a16="http://schemas.microsoft.com/office/drawing/2014/main" id="{9EF57C16-439A-961E-141C-344C2E7E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01528"/>
            <a:ext cx="817736" cy="8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7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879E-8498-52A6-69B4-5D5DB57D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FBCA-D8C1-C098-5246-AF39BD4F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cs typeface="Calibri"/>
              </a:rPr>
              <a:t>Introduction</a:t>
            </a:r>
          </a:p>
          <a:p>
            <a:r>
              <a:rPr lang="en-US" dirty="0">
                <a:cs typeface="Calibri"/>
              </a:rPr>
              <a:t>Objectives</a:t>
            </a:r>
          </a:p>
          <a:p>
            <a:r>
              <a:rPr lang="en-US" dirty="0" err="1">
                <a:cs typeface="Calibri"/>
              </a:rPr>
              <a:t>JSReport</a:t>
            </a:r>
            <a:r>
              <a:rPr lang="en-US" dirty="0">
                <a:cs typeface="Calibri"/>
              </a:rPr>
              <a:t> architecture</a:t>
            </a:r>
          </a:p>
          <a:p>
            <a:r>
              <a:rPr lang="en-US" dirty="0" err="1">
                <a:cs typeface="Calibri"/>
              </a:rPr>
              <a:t>JSReport</a:t>
            </a:r>
            <a:r>
              <a:rPr lang="en-US" dirty="0">
                <a:cs typeface="Calibri"/>
              </a:rPr>
              <a:t> deployment</a:t>
            </a:r>
          </a:p>
          <a:p>
            <a:r>
              <a:rPr lang="en-US" dirty="0">
                <a:cs typeface="Calibri"/>
              </a:rPr>
              <a:t>Demo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64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742A-42AC-63A8-2CC9-4D02112F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482-36C4-5249-6823-AE02ACE82D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cs typeface="Calibri"/>
              </a:rPr>
              <a:t>2E </a:t>
            </a:r>
            <a:r>
              <a:rPr lang="en-US" dirty="0" err="1">
                <a:cs typeface="Calibri"/>
              </a:rPr>
              <a:t>Printfile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B9673-B7B9-E3AB-14BB-BA5286C429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err="1">
                <a:cs typeface="Calibri"/>
              </a:rPr>
              <a:t>JSReport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6" name="Picture 6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56A289BC-8D36-9455-FED6-7F90AEDE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34" y="1973376"/>
            <a:ext cx="4358054" cy="2603516"/>
          </a:xfrm>
          <a:prstGeom prst="rect">
            <a:avLst/>
          </a:prstGeom>
        </p:spPr>
      </p:pic>
      <p:pic>
        <p:nvPicPr>
          <p:cNvPr id="5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EAC359-7E34-57E5-CBBC-152915B4E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1" y="1975475"/>
            <a:ext cx="4356691" cy="22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0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B044-1CFD-6939-13E6-DD19F68D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68E2-BE15-C975-5B07-32E41E7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Go through the process of converting 2E Print File to generating report PDF/Excel on the web application including the development, tools used, and deployment steps</a:t>
            </a:r>
          </a:p>
        </p:txBody>
      </p:sp>
    </p:spTree>
    <p:extLst>
      <p:ext uri="{BB962C8B-B14F-4D97-AF65-F5344CB8AC3E}">
        <p14:creationId xmlns:p14="http://schemas.microsoft.com/office/powerpoint/2010/main" val="5328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6625-C6CA-8868-589F-CD064B40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0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27E5-E5A9-A625-2097-60BC9F3F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JSReport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D84F-CD8F-8824-E293-6FCD74CC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Javascript</a:t>
            </a:r>
            <a:r>
              <a:rPr lang="en-US" sz="2000" dirty="0">
                <a:cs typeface="Calibri"/>
              </a:rPr>
              <a:t> based reporting platform</a:t>
            </a:r>
          </a:p>
          <a:p>
            <a:r>
              <a:rPr lang="en-US" sz="2000" dirty="0">
                <a:cs typeface="Calibri"/>
              </a:rPr>
              <a:t>Capable of producing various outputs like pdf, excel, html, docx, and csv</a:t>
            </a:r>
          </a:p>
          <a:p>
            <a:r>
              <a:rPr lang="en-US" sz="2000" dirty="0">
                <a:cs typeface="Calibri"/>
              </a:rPr>
              <a:t>Open-source and cross-platform</a:t>
            </a:r>
          </a:p>
          <a:p>
            <a:r>
              <a:rPr lang="en-US" sz="2000" dirty="0">
                <a:cs typeface="Calibri"/>
              </a:rPr>
              <a:t>HTML designer</a:t>
            </a:r>
          </a:p>
          <a:p>
            <a:r>
              <a:rPr lang="en-US" sz="2000" dirty="0">
                <a:cs typeface="Calibri"/>
              </a:rPr>
              <a:t>APIs</a:t>
            </a:r>
          </a:p>
          <a:p>
            <a:r>
              <a:rPr lang="en-US" sz="2000" dirty="0">
                <a:cs typeface="Calibri"/>
              </a:rPr>
              <a:t>Jsreport.net</a:t>
            </a:r>
          </a:p>
        </p:txBody>
      </p:sp>
    </p:spTree>
    <p:extLst>
      <p:ext uri="{BB962C8B-B14F-4D97-AF65-F5344CB8AC3E}">
        <p14:creationId xmlns:p14="http://schemas.microsoft.com/office/powerpoint/2010/main" val="277686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54F6-1A25-6A10-FE9D-47813A09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Steps to Modernize 2E 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4F74-EE59-5EE0-201A-5C5E5B62F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cs typeface="Calibri"/>
              </a:rPr>
              <a:t>Migrate the 2E Print File/Print Object to Plex/Java</a:t>
            </a:r>
          </a:p>
          <a:p>
            <a:r>
              <a:rPr lang="en-US" sz="2000" dirty="0">
                <a:cs typeface="Calibri"/>
              </a:rPr>
              <a:t>Add </a:t>
            </a:r>
            <a:r>
              <a:rPr lang="en-US" sz="2000" dirty="0" err="1">
                <a:cs typeface="Calibri"/>
              </a:rPr>
              <a:t>JSReport</a:t>
            </a:r>
            <a:r>
              <a:rPr lang="en-US" sz="2000" dirty="0">
                <a:cs typeface="Calibri"/>
              </a:rPr>
              <a:t> source code API in the Print File function</a:t>
            </a:r>
          </a:p>
          <a:p>
            <a:r>
              <a:rPr lang="en-US" sz="2000" dirty="0">
                <a:cs typeface="Calibri"/>
              </a:rPr>
              <a:t>Setup development workspace using Eclipse</a:t>
            </a:r>
          </a:p>
          <a:p>
            <a:r>
              <a:rPr lang="en-US" sz="2000" dirty="0">
                <a:cs typeface="Calibri"/>
              </a:rPr>
              <a:t>Create </a:t>
            </a:r>
            <a:r>
              <a:rPr lang="en-US" sz="2000" dirty="0" err="1">
                <a:cs typeface="Calibri"/>
              </a:rPr>
              <a:t>ReportControl.json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Create PDF/Excel template</a:t>
            </a:r>
          </a:p>
          <a:p>
            <a:r>
              <a:rPr lang="en-US" sz="2000" dirty="0">
                <a:cs typeface="Calibri"/>
              </a:rPr>
              <a:t>Install </a:t>
            </a:r>
            <a:r>
              <a:rPr lang="en-US" sz="2000" dirty="0" err="1">
                <a:cs typeface="Calibri"/>
              </a:rPr>
              <a:t>JSReport</a:t>
            </a:r>
            <a:r>
              <a:rPr lang="en-US" sz="2000" dirty="0">
                <a:cs typeface="Calibri"/>
              </a:rPr>
              <a:t> server</a:t>
            </a:r>
          </a:p>
          <a:p>
            <a:r>
              <a:rPr lang="en-US" sz="2000" dirty="0">
                <a:cs typeface="Calibri"/>
              </a:rPr>
              <a:t>Create </a:t>
            </a:r>
            <a:r>
              <a:rPr lang="en-US" sz="2000" dirty="0" err="1">
                <a:cs typeface="Calibri"/>
              </a:rPr>
              <a:t>Javascript</a:t>
            </a:r>
            <a:r>
              <a:rPr lang="en-US" sz="2000" dirty="0">
                <a:cs typeface="Calibri"/>
              </a:rPr>
              <a:t> files to customize the report content</a:t>
            </a:r>
          </a:p>
          <a:p>
            <a:r>
              <a:rPr lang="en-US" sz="2000" dirty="0">
                <a:cs typeface="Calibri"/>
              </a:rPr>
              <a:t>Create CSS file for report look/feel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72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AFFB-3EA7-9529-CBBD-0819C95B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 Light"/>
              </a:rPr>
              <a:t>Migrate 2E Print File to Plex/Java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B569-6ADA-CCFA-0970-589DA11B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cs typeface="Calibri"/>
              </a:rPr>
              <a:t>Use existing 2E model and transform the model into Plex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61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th2EPlexTemplate.pptx" id="{DFC3D923-B9C5-40A4-BC57-DD2FDEAC4C90}" vid="{D83F0698-124E-4393-8F0A-6570FEDCD9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3090B1586994D99975CBA41951F37" ma:contentTypeVersion="16" ma:contentTypeDescription="Create a new document." ma:contentTypeScope="" ma:versionID="f239ee0f2d99c5138b984cbae7051545">
  <xsd:schema xmlns:xsd="http://www.w3.org/2001/XMLSchema" xmlns:xs="http://www.w3.org/2001/XMLSchema" xmlns:p="http://schemas.microsoft.com/office/2006/metadata/properties" xmlns:ns2="c6938a73-d94f-4e2d-9064-78a5cf322be6" xmlns:ns3="c3a4d700-04b1-4f5e-97f6-2eb926f48ce3" targetNamespace="http://schemas.microsoft.com/office/2006/metadata/properties" ma:root="true" ma:fieldsID="f942c5937a82b086e84dc04389922473" ns2:_="" ns3:_="">
    <xsd:import namespace="c6938a73-d94f-4e2d-9064-78a5cf322be6"/>
    <xsd:import namespace="c3a4d700-04b1-4f5e-97f6-2eb926f48c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38a73-d94f-4e2d-9064-78a5cf322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77a5ad-0615-4afc-aee1-204d1a706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4d700-04b1-4f5e-97f6-2eb926f48c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5ddc85-54e3-4a90-96e8-a92531451ace}" ma:internalName="TaxCatchAll" ma:showField="CatchAllData" ma:web="c3a4d700-04b1-4f5e-97f6-2eb926f48c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938a73-d94f-4e2d-9064-78a5cf322be6">
      <Terms xmlns="http://schemas.microsoft.com/office/infopath/2007/PartnerControls"/>
    </lcf76f155ced4ddcb4097134ff3c332f>
    <TaxCatchAll xmlns="c3a4d700-04b1-4f5e-97f6-2eb926f48ce3" xsi:nil="true"/>
    <SharedWithUsers xmlns="c3a4d700-04b1-4f5e-97f6-2eb926f48ce3">
      <UserInfo>
        <DisplayName>Summer Proch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1E7446-466C-4913-9B0A-AD7784C76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938a73-d94f-4e2d-9064-78a5cf322be6"/>
    <ds:schemaRef ds:uri="c3a4d700-04b1-4f5e-97f6-2eb926f48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9B7C2F-5B6E-4D2F-AAFA-5D0886DF0937}">
  <ds:schemaRefs>
    <ds:schemaRef ds:uri="http://purl.org/dc/dcmitype/"/>
    <ds:schemaRef ds:uri="http://schemas.microsoft.com/office/2006/documentManagement/types"/>
    <ds:schemaRef ds:uri="http://www.w3.org/XML/1998/namespace"/>
    <ds:schemaRef ds:uri="c3a4d700-04b1-4f5e-97f6-2eb926f48ce3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6938a73-d94f-4e2d-9064-78a5cf322be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34EC93-0AED-4A94-9E73-3D0489604C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7972</TotalTime>
  <Words>88</Words>
  <Application>Microsoft Office PowerPoint</Application>
  <PresentationFormat>On-screen Show (16:9)</PresentationFormat>
  <Paragraphs>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Agenda</vt:lpstr>
      <vt:lpstr>Introduction</vt:lpstr>
      <vt:lpstr>Objective</vt:lpstr>
      <vt:lpstr>Demo</vt:lpstr>
      <vt:lpstr>JSReport</vt:lpstr>
      <vt:lpstr>Steps to Modernize 2E Reports</vt:lpstr>
      <vt:lpstr>Migrate 2E Print File to Plex/Java</vt:lpstr>
      <vt:lpstr>JSReport Source Code API</vt:lpstr>
      <vt:lpstr>Setup Development Workspace</vt:lpstr>
      <vt:lpstr>application.properties</vt:lpstr>
      <vt:lpstr>Workspace Project Structure</vt:lpstr>
      <vt:lpstr>Create ReportControl.json</vt:lpstr>
      <vt:lpstr>Create PDF/Excel Templates</vt:lpstr>
      <vt:lpstr>PDF Template</vt:lpstr>
      <vt:lpstr>Excel Template</vt:lpstr>
      <vt:lpstr>JSReport Server</vt:lpstr>
      <vt:lpstr>Transformation</vt:lpstr>
      <vt:lpstr>Transformation</vt:lpstr>
      <vt:lpstr>CSS</vt:lpstr>
      <vt:lpstr>Javascript</vt:lpstr>
      <vt:lpstr>JSReport Deployment Architecture</vt:lpstr>
      <vt:lpstr>Runtime Flow</vt:lpstr>
      <vt:lpstr>Runtime Flow</vt:lpstr>
      <vt:lpstr>Deployment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Angella</dc:creator>
  <cp:lastModifiedBy>Eric Angella</cp:lastModifiedBy>
  <cp:revision>124</cp:revision>
  <dcterms:created xsi:type="dcterms:W3CDTF">2020-10-13T17:22:02Z</dcterms:created>
  <dcterms:modified xsi:type="dcterms:W3CDTF">2023-05-09T01:10:25Z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0x0101003D13090B1586994D99975CBA41951F37</vt:lpwstr>
  </property>
  <property fmtid="{D5CDD505-2E9C-101B-9397-08002B2CF9AE}" pid="3" name="MediaServiceImageTags">
    <vt:lpwstr/>
  </property>
</Properties>
</file>