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5" r:id="rId6"/>
    <p:sldId id="271" r:id="rId7"/>
    <p:sldId id="277" r:id="rId8"/>
    <p:sldId id="278" r:id="rId9"/>
    <p:sldId id="279" r:id="rId10"/>
    <p:sldId id="281" r:id="rId11"/>
    <p:sldId id="280" r:id="rId12"/>
    <p:sldId id="282" r:id="rId13"/>
    <p:sldId id="284" r:id="rId14"/>
    <p:sldId id="270" r:id="rId15"/>
    <p:sldId id="287" r:id="rId16"/>
    <p:sldId id="288" r:id="rId17"/>
    <p:sldId id="289" r:id="rId18"/>
    <p:sldId id="276" r:id="rId19"/>
  </p:sldIdLst>
  <p:sldSz cx="9144000" cy="5143500" type="screen16x9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1B1B"/>
    <a:srgbClr val="501E1D"/>
    <a:srgbClr val="5A000B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703CD-66E7-49E2-9FEE-145DC6F41045}" v="2" dt="2021-09-23T18:48:28.092"/>
    <p1510:client id="{43515007-0FD7-48B0-AE7E-1AD04EF74E4F}" v="17" dt="2021-09-23T18:48:56.806"/>
    <p1510:client id="{A182E934-6D44-61FF-3092-94ED87D1CBD8}" v="40" dt="2021-10-22T13:31:57.577"/>
    <p1510:client id="{BA839271-DF20-7B49-880A-3AD5C4ADEB38}" v="40" dt="2021-09-23T19:20:23.544"/>
    <p1510:client id="{C66B18F9-0ED4-C708-A3D7-2662D8357697}" v="1878" dt="2021-09-30T19:46:38.384"/>
    <p1510:client id="{D1D3224C-65A1-42BA-9751-6307CA973B4E}" v="17" dt="2021-09-23T18:56:02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5" autoAdjust="0"/>
    <p:restoredTop sz="96327" autoAdjust="0"/>
  </p:normalViewPr>
  <p:slideViewPr>
    <p:cSldViewPr>
      <p:cViewPr varScale="1">
        <p:scale>
          <a:sx n="112" d="100"/>
          <a:sy n="112" d="100"/>
        </p:scale>
        <p:origin x="804" y="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Angella" userId="S::eric.angella@cmfirstgroup.com::a0069203-da86-42cf-9120-f1c1c606329a" providerId="AD" clId="Web-{207703CD-66E7-49E2-9FEE-145DC6F41045}"/>
    <pc:docChg chg="modSld">
      <pc:chgData name="Eric Angella" userId="S::eric.angella@cmfirstgroup.com::a0069203-da86-42cf-9120-f1c1c606329a" providerId="AD" clId="Web-{207703CD-66E7-49E2-9FEE-145DC6F41045}" dt="2021-09-23T18:48:28.092" v="1" actId="1076"/>
      <pc:docMkLst>
        <pc:docMk/>
      </pc:docMkLst>
      <pc:sldChg chg="modSp">
        <pc:chgData name="Eric Angella" userId="S::eric.angella@cmfirstgroup.com::a0069203-da86-42cf-9120-f1c1c606329a" providerId="AD" clId="Web-{207703CD-66E7-49E2-9FEE-145DC6F41045}" dt="2021-09-23T18:48:28.092" v="1" actId="1076"/>
        <pc:sldMkLst>
          <pc:docMk/>
          <pc:sldMk cId="756684291" sldId="256"/>
        </pc:sldMkLst>
        <pc:picChg chg="mod">
          <ac:chgData name="Eric Angella" userId="S::eric.angella@cmfirstgroup.com::a0069203-da86-42cf-9120-f1c1c606329a" providerId="AD" clId="Web-{207703CD-66E7-49E2-9FEE-145DC6F41045}" dt="2021-09-23T18:48:28.092" v="1" actId="1076"/>
          <ac:picMkLst>
            <pc:docMk/>
            <pc:sldMk cId="756684291" sldId="256"/>
            <ac:picMk id="14" creationId="{00000000-0000-0000-0000-000000000000}"/>
          </ac:picMkLst>
        </pc:picChg>
      </pc:sldChg>
    </pc:docChg>
  </pc:docChgLst>
  <pc:docChgLst>
    <pc:chgData name="Abram Darnutzer" userId="S::abram.darnutz@cmfirstgroup.com::10a1b4d9-6dac-4d6c-882f-dc3dc2f3508a" providerId="AD" clId="Web-{C66B18F9-0ED4-C708-A3D7-2662D8357697}"/>
    <pc:docChg chg="addSld delSld modSld sldOrd">
      <pc:chgData name="Abram Darnutzer" userId="S::abram.darnutz@cmfirstgroup.com::10a1b4d9-6dac-4d6c-882f-dc3dc2f3508a" providerId="AD" clId="Web-{C66B18F9-0ED4-C708-A3D7-2662D8357697}" dt="2021-09-30T19:46:38.384" v="1856" actId="20577"/>
      <pc:docMkLst>
        <pc:docMk/>
      </pc:docMkLst>
      <pc:sldChg chg="modSp">
        <pc:chgData name="Abram Darnutzer" userId="S::abram.darnutz@cmfirstgroup.com::10a1b4d9-6dac-4d6c-882f-dc3dc2f3508a" providerId="AD" clId="Web-{C66B18F9-0ED4-C708-A3D7-2662D8357697}" dt="2021-09-30T15:28:36.826" v="51" actId="20577"/>
        <pc:sldMkLst>
          <pc:docMk/>
          <pc:sldMk cId="756684291" sldId="256"/>
        </pc:sldMkLst>
        <pc:spChg chg="mod">
          <ac:chgData name="Abram Darnutzer" userId="S::abram.darnutz@cmfirstgroup.com::10a1b4d9-6dac-4d6c-882f-dc3dc2f3508a" providerId="AD" clId="Web-{C66B18F9-0ED4-C708-A3D7-2662D8357697}" dt="2021-09-30T15:28:36.826" v="51" actId="20577"/>
          <ac:spMkLst>
            <pc:docMk/>
            <pc:sldMk cId="756684291" sldId="256"/>
            <ac:spMk id="4" creationId="{00000000-0000-0000-0000-000000000000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5:26:50.555" v="7" actId="20577"/>
          <ac:spMkLst>
            <pc:docMk/>
            <pc:sldMk cId="756684291" sldId="256"/>
            <ac:spMk id="5" creationId="{00000000-0000-0000-0000-000000000000}"/>
          </ac:spMkLst>
        </pc:spChg>
      </pc:sldChg>
      <pc:sldChg chg="del">
        <pc:chgData name="Abram Darnutzer" userId="S::abram.darnutz@cmfirstgroup.com::10a1b4d9-6dac-4d6c-882f-dc3dc2f3508a" providerId="AD" clId="Web-{C66B18F9-0ED4-C708-A3D7-2662D8357697}" dt="2021-09-30T15:28:41.624" v="53"/>
        <pc:sldMkLst>
          <pc:docMk/>
          <pc:sldMk cId="481680380" sldId="257"/>
        </pc:sldMkLst>
      </pc:sldChg>
      <pc:sldChg chg="del">
        <pc:chgData name="Abram Darnutzer" userId="S::abram.darnutz@cmfirstgroup.com::10a1b4d9-6dac-4d6c-882f-dc3dc2f3508a" providerId="AD" clId="Web-{C66B18F9-0ED4-C708-A3D7-2662D8357697}" dt="2021-09-30T15:28:43.717" v="54"/>
        <pc:sldMkLst>
          <pc:docMk/>
          <pc:sldMk cId="1965040136" sldId="258"/>
        </pc:sldMkLst>
      </pc:sldChg>
      <pc:sldChg chg="del">
        <pc:chgData name="Abram Darnutzer" userId="S::abram.darnutz@cmfirstgroup.com::10a1b4d9-6dac-4d6c-882f-dc3dc2f3508a" providerId="AD" clId="Web-{C66B18F9-0ED4-C708-A3D7-2662D8357697}" dt="2021-09-30T15:29:28.517" v="57"/>
        <pc:sldMkLst>
          <pc:docMk/>
          <pc:sldMk cId="1885472899" sldId="269"/>
        </pc:sldMkLst>
      </pc:sldChg>
      <pc:sldChg chg="modSp">
        <pc:chgData name="Abram Darnutzer" userId="S::abram.darnutz@cmfirstgroup.com::10a1b4d9-6dac-4d6c-882f-dc3dc2f3508a" providerId="AD" clId="Web-{C66B18F9-0ED4-C708-A3D7-2662D8357697}" dt="2021-09-30T16:18:09.830" v="1488" actId="20577"/>
        <pc:sldMkLst>
          <pc:docMk/>
          <pc:sldMk cId="1937730492" sldId="270"/>
        </pc:sldMkLst>
        <pc:spChg chg="mod">
          <ac:chgData name="Abram Darnutzer" userId="S::abram.darnutz@cmfirstgroup.com::10a1b4d9-6dac-4d6c-882f-dc3dc2f3508a" providerId="AD" clId="Web-{C66B18F9-0ED4-C708-A3D7-2662D8357697}" dt="2021-09-30T16:16:34.152" v="1365" actId="20577"/>
          <ac:spMkLst>
            <pc:docMk/>
            <pc:sldMk cId="1937730492" sldId="270"/>
            <ac:spMk id="10" creationId="{02F4AA31-E358-4CE9-95CD-12C060CF1E4C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16:38.980" v="1367" actId="20577"/>
          <ac:spMkLst>
            <pc:docMk/>
            <pc:sldMk cId="1937730492" sldId="270"/>
            <ac:spMk id="11" creationId="{04270F06-BAAC-4EB1-ADF9-F509A81F64A1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17:21.295" v="1417" actId="20577"/>
          <ac:spMkLst>
            <pc:docMk/>
            <pc:sldMk cId="1937730492" sldId="270"/>
            <ac:spMk id="12" creationId="{248F6F06-6B82-4449-B9BF-5A1039246E9B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16:43.433" v="1372" actId="20577"/>
          <ac:spMkLst>
            <pc:docMk/>
            <pc:sldMk cId="1937730492" sldId="270"/>
            <ac:spMk id="13" creationId="{81DE256E-937F-48EA-9E63-9C15FDB5C8AB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18:09.830" v="1488" actId="20577"/>
          <ac:spMkLst>
            <pc:docMk/>
            <pc:sldMk cId="1937730492" sldId="270"/>
            <ac:spMk id="14" creationId="{BD478F69-DEAB-416C-8B1F-CA0F35B3521E}"/>
          </ac:spMkLst>
        </pc:spChg>
      </pc:sldChg>
      <pc:sldChg chg="modSp ord">
        <pc:chgData name="Abram Darnutzer" userId="S::abram.darnutz@cmfirstgroup.com::10a1b4d9-6dac-4d6c-882f-dc3dc2f3508a" providerId="AD" clId="Web-{C66B18F9-0ED4-C708-A3D7-2662D8357697}" dt="2021-09-30T19:39:11.483" v="1852" actId="20577"/>
        <pc:sldMkLst>
          <pc:docMk/>
          <pc:sldMk cId="1283750662" sldId="271"/>
        </pc:sldMkLst>
        <pc:spChg chg="mod">
          <ac:chgData name="Abram Darnutzer" userId="S::abram.darnutz@cmfirstgroup.com::10a1b4d9-6dac-4d6c-882f-dc3dc2f3508a" providerId="AD" clId="Web-{C66B18F9-0ED4-C708-A3D7-2662D8357697}" dt="2021-09-30T15:30:25.130" v="66" actId="20577"/>
          <ac:spMkLst>
            <pc:docMk/>
            <pc:sldMk cId="1283750662" sldId="271"/>
            <ac:spMk id="7" creationId="{E4BAA926-00A9-4C9B-9BAB-9AD8228EA913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5:30:33.021" v="73" actId="20577"/>
          <ac:spMkLst>
            <pc:docMk/>
            <pc:sldMk cId="1283750662" sldId="271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9:39:11.483" v="1852" actId="20577"/>
          <ac:spMkLst>
            <pc:docMk/>
            <pc:sldMk cId="1283750662" sldId="271"/>
            <ac:spMk id="9" creationId="{750E096F-1F7B-4EA1-8535-0F11DBC45687}"/>
          </ac:spMkLst>
        </pc:spChg>
      </pc:sldChg>
      <pc:sldChg chg="del">
        <pc:chgData name="Abram Darnutzer" userId="S::abram.darnutz@cmfirstgroup.com::10a1b4d9-6dac-4d6c-882f-dc3dc2f3508a" providerId="AD" clId="Web-{C66B18F9-0ED4-C708-A3D7-2662D8357697}" dt="2021-09-30T16:27:35.491" v="1837"/>
        <pc:sldMkLst>
          <pc:docMk/>
          <pc:sldMk cId="1602740299" sldId="272"/>
        </pc:sldMkLst>
      </pc:sldChg>
      <pc:sldChg chg="del">
        <pc:chgData name="Abram Darnutzer" userId="S::abram.darnutz@cmfirstgroup.com::10a1b4d9-6dac-4d6c-882f-dc3dc2f3508a" providerId="AD" clId="Web-{C66B18F9-0ED4-C708-A3D7-2662D8357697}" dt="2021-09-30T15:28:46.202" v="55"/>
        <pc:sldMkLst>
          <pc:docMk/>
          <pc:sldMk cId="1391829100" sldId="274"/>
        </pc:sldMkLst>
      </pc:sldChg>
      <pc:sldChg chg="add">
        <pc:chgData name="Abram Darnutzer" userId="S::abram.darnutz@cmfirstgroup.com::10a1b4d9-6dac-4d6c-882f-dc3dc2f3508a" providerId="AD" clId="Web-{C66B18F9-0ED4-C708-A3D7-2662D8357697}" dt="2021-09-30T15:28:37.733" v="52"/>
        <pc:sldMkLst>
          <pc:docMk/>
          <pc:sldMk cId="1806097822" sldId="275"/>
        </pc:sldMkLst>
      </pc:sldChg>
      <pc:sldChg chg="add">
        <pc:chgData name="Abram Darnutzer" userId="S::abram.darnutz@cmfirstgroup.com::10a1b4d9-6dac-4d6c-882f-dc3dc2f3508a" providerId="AD" clId="Web-{C66B18F9-0ED4-C708-A3D7-2662D8357697}" dt="2021-09-30T15:29:25.534" v="56"/>
        <pc:sldMkLst>
          <pc:docMk/>
          <pc:sldMk cId="2752718719" sldId="276"/>
        </pc:sldMkLst>
      </pc:sldChg>
      <pc:sldChg chg="modSp add del ord replId">
        <pc:chgData name="Abram Darnutzer" userId="S::abram.darnutz@cmfirstgroup.com::10a1b4d9-6dac-4d6c-882f-dc3dc2f3508a" providerId="AD" clId="Web-{C66B18F9-0ED4-C708-A3D7-2662D8357697}" dt="2021-09-30T19:39:42.235" v="1853" actId="20577"/>
        <pc:sldMkLst>
          <pc:docMk/>
          <pc:sldMk cId="3516920217" sldId="277"/>
        </pc:sldMkLst>
        <pc:spChg chg="mod">
          <ac:chgData name="Abram Darnutzer" userId="S::abram.darnutz@cmfirstgroup.com::10a1b4d9-6dac-4d6c-882f-dc3dc2f3508a" providerId="AD" clId="Web-{C66B18F9-0ED4-C708-A3D7-2662D8357697}" dt="2021-09-30T15:33:46.752" v="216" actId="20577"/>
          <ac:spMkLst>
            <pc:docMk/>
            <pc:sldMk cId="3516920217" sldId="277"/>
            <ac:spMk id="7" creationId="{E4BAA926-00A9-4C9B-9BAB-9AD8228EA913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5:33:50.018" v="218" actId="20577"/>
          <ac:spMkLst>
            <pc:docMk/>
            <pc:sldMk cId="3516920217" sldId="277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9:39:42.235" v="1853" actId="20577"/>
          <ac:spMkLst>
            <pc:docMk/>
            <pc:sldMk cId="3516920217" sldId="277"/>
            <ac:spMk id="9" creationId="{750E096F-1F7B-4EA1-8535-0F11DBC45687}"/>
          </ac:spMkLst>
        </pc:spChg>
      </pc:sldChg>
      <pc:sldChg chg="addSp delSp modSp add ord replId">
        <pc:chgData name="Abram Darnutzer" userId="S::abram.darnutz@cmfirstgroup.com::10a1b4d9-6dac-4d6c-882f-dc3dc2f3508a" providerId="AD" clId="Web-{C66B18F9-0ED4-C708-A3D7-2662D8357697}" dt="2021-09-30T15:39:03.851" v="317" actId="14100"/>
        <pc:sldMkLst>
          <pc:docMk/>
          <pc:sldMk cId="2075212764" sldId="278"/>
        </pc:sldMkLst>
        <pc:spChg chg="mod">
          <ac:chgData name="Abram Darnutzer" userId="S::abram.darnutz@cmfirstgroup.com::10a1b4d9-6dac-4d6c-882f-dc3dc2f3508a" providerId="AD" clId="Web-{C66B18F9-0ED4-C708-A3D7-2662D8357697}" dt="2021-09-30T15:36:21.544" v="260" actId="20577"/>
          <ac:spMkLst>
            <pc:docMk/>
            <pc:sldMk cId="2075212764" sldId="278"/>
            <ac:spMk id="7" creationId="{E4BAA926-00A9-4C9B-9BAB-9AD8228EA913}"/>
          </ac:spMkLst>
        </pc:spChg>
        <pc:spChg chg="del">
          <ac:chgData name="Abram Darnutzer" userId="S::abram.darnutz@cmfirstgroup.com::10a1b4d9-6dac-4d6c-882f-dc3dc2f3508a" providerId="AD" clId="Web-{C66B18F9-0ED4-C708-A3D7-2662D8357697}" dt="2021-09-30T15:36:25.591" v="261"/>
          <ac:spMkLst>
            <pc:docMk/>
            <pc:sldMk cId="2075212764" sldId="278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5:37:54.550" v="310" actId="20577"/>
          <ac:spMkLst>
            <pc:docMk/>
            <pc:sldMk cId="2075212764" sldId="278"/>
            <ac:spMk id="9" creationId="{750E096F-1F7B-4EA1-8535-0F11DBC45687}"/>
          </ac:spMkLst>
        </pc:spChg>
        <pc:picChg chg="add mod">
          <ac:chgData name="Abram Darnutzer" userId="S::abram.darnutz@cmfirstgroup.com::10a1b4d9-6dac-4d6c-882f-dc3dc2f3508a" providerId="AD" clId="Web-{C66B18F9-0ED4-C708-A3D7-2662D8357697}" dt="2021-09-30T15:39:03.851" v="317" actId="14100"/>
          <ac:picMkLst>
            <pc:docMk/>
            <pc:sldMk cId="2075212764" sldId="278"/>
            <ac:picMk id="2" creationId="{DE7578AE-7658-49BD-88DA-B3447B15D691}"/>
          </ac:picMkLst>
        </pc:picChg>
        <pc:picChg chg="add mod">
          <ac:chgData name="Abram Darnutzer" userId="S::abram.darnutz@cmfirstgroup.com::10a1b4d9-6dac-4d6c-882f-dc3dc2f3508a" providerId="AD" clId="Web-{C66B18F9-0ED4-C708-A3D7-2662D8357697}" dt="2021-09-30T15:38:54.538" v="315" actId="14100"/>
          <ac:picMkLst>
            <pc:docMk/>
            <pc:sldMk cId="2075212764" sldId="278"/>
            <ac:picMk id="3" creationId="{1CBE7712-ACD2-4BE2-947C-D0869458920E}"/>
          </ac:picMkLst>
        </pc:picChg>
      </pc:sldChg>
      <pc:sldChg chg="delSp modSp add ord replId">
        <pc:chgData name="Abram Darnutzer" userId="S::abram.darnutz@cmfirstgroup.com::10a1b4d9-6dac-4d6c-882f-dc3dc2f3508a" providerId="AD" clId="Web-{C66B18F9-0ED4-C708-A3D7-2662D8357697}" dt="2021-09-30T15:42:40.584" v="485" actId="20577"/>
        <pc:sldMkLst>
          <pc:docMk/>
          <pc:sldMk cId="1012452351" sldId="279"/>
        </pc:sldMkLst>
        <pc:spChg chg="mod">
          <ac:chgData name="Abram Darnutzer" userId="S::abram.darnutz@cmfirstgroup.com::10a1b4d9-6dac-4d6c-882f-dc3dc2f3508a" providerId="AD" clId="Web-{C66B18F9-0ED4-C708-A3D7-2662D8357697}" dt="2021-09-30T15:40:04.308" v="323" actId="20577"/>
          <ac:spMkLst>
            <pc:docMk/>
            <pc:sldMk cId="1012452351" sldId="279"/>
            <ac:spMk id="7" creationId="{E4BAA926-00A9-4C9B-9BAB-9AD8228EA913}"/>
          </ac:spMkLst>
        </pc:spChg>
        <pc:spChg chg="del">
          <ac:chgData name="Abram Darnutzer" userId="S::abram.darnutz@cmfirstgroup.com::10a1b4d9-6dac-4d6c-882f-dc3dc2f3508a" providerId="AD" clId="Web-{C66B18F9-0ED4-C708-A3D7-2662D8357697}" dt="2021-09-30T15:40:08.464" v="324"/>
          <ac:spMkLst>
            <pc:docMk/>
            <pc:sldMk cId="1012452351" sldId="279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5:42:40.584" v="485" actId="20577"/>
          <ac:spMkLst>
            <pc:docMk/>
            <pc:sldMk cId="1012452351" sldId="279"/>
            <ac:spMk id="9" creationId="{750E096F-1F7B-4EA1-8535-0F11DBC45687}"/>
          </ac:spMkLst>
        </pc:spChg>
      </pc:sldChg>
      <pc:sldChg chg="delSp modSp add ord replId">
        <pc:chgData name="Abram Darnutzer" userId="S::abram.darnutz@cmfirstgroup.com::10a1b4d9-6dac-4d6c-882f-dc3dc2f3508a" providerId="AD" clId="Web-{C66B18F9-0ED4-C708-A3D7-2662D8357697}" dt="2021-09-30T15:54:58.553" v="1002" actId="20577"/>
        <pc:sldMkLst>
          <pc:docMk/>
          <pc:sldMk cId="3901337749" sldId="280"/>
        </pc:sldMkLst>
        <pc:spChg chg="mod">
          <ac:chgData name="Abram Darnutzer" userId="S::abram.darnutz@cmfirstgroup.com::10a1b4d9-6dac-4d6c-882f-dc3dc2f3508a" providerId="AD" clId="Web-{C66B18F9-0ED4-C708-A3D7-2662D8357697}" dt="2021-09-30T15:46:46.521" v="758" actId="20577"/>
          <ac:spMkLst>
            <pc:docMk/>
            <pc:sldMk cId="3901337749" sldId="280"/>
            <ac:spMk id="7" creationId="{E4BAA926-00A9-4C9B-9BAB-9AD8228EA913}"/>
          </ac:spMkLst>
        </pc:spChg>
        <pc:spChg chg="del">
          <ac:chgData name="Abram Darnutzer" userId="S::abram.darnutz@cmfirstgroup.com::10a1b4d9-6dac-4d6c-882f-dc3dc2f3508a" providerId="AD" clId="Web-{C66B18F9-0ED4-C708-A3D7-2662D8357697}" dt="2021-09-30T15:46:49.834" v="759"/>
          <ac:spMkLst>
            <pc:docMk/>
            <pc:sldMk cId="3901337749" sldId="280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5:54:58.553" v="1002" actId="20577"/>
          <ac:spMkLst>
            <pc:docMk/>
            <pc:sldMk cId="3901337749" sldId="280"/>
            <ac:spMk id="9" creationId="{750E096F-1F7B-4EA1-8535-0F11DBC45687}"/>
          </ac:spMkLst>
        </pc:spChg>
      </pc:sldChg>
      <pc:sldChg chg="modSp add ord replId">
        <pc:chgData name="Abram Darnutzer" userId="S::abram.darnutz@cmfirstgroup.com::10a1b4d9-6dac-4d6c-882f-dc3dc2f3508a" providerId="AD" clId="Web-{C66B18F9-0ED4-C708-A3D7-2662D8357697}" dt="2021-09-30T15:45:39.069" v="743" actId="20577"/>
        <pc:sldMkLst>
          <pc:docMk/>
          <pc:sldMk cId="888405051" sldId="281"/>
        </pc:sldMkLst>
        <pc:spChg chg="mod">
          <ac:chgData name="Abram Darnutzer" userId="S::abram.darnutz@cmfirstgroup.com::10a1b4d9-6dac-4d6c-882f-dc3dc2f3508a" providerId="AD" clId="Web-{C66B18F9-0ED4-C708-A3D7-2662D8357697}" dt="2021-09-30T15:45:39.069" v="743" actId="20577"/>
          <ac:spMkLst>
            <pc:docMk/>
            <pc:sldMk cId="888405051" sldId="281"/>
            <ac:spMk id="7" creationId="{E4BAA926-00A9-4C9B-9BAB-9AD8228EA913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5:43:04.101" v="515" actId="20577"/>
          <ac:spMkLst>
            <pc:docMk/>
            <pc:sldMk cId="888405051" sldId="281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5:45:36.517" v="742" actId="20577"/>
          <ac:spMkLst>
            <pc:docMk/>
            <pc:sldMk cId="888405051" sldId="281"/>
            <ac:spMk id="9" creationId="{750E096F-1F7B-4EA1-8535-0F11DBC45687}"/>
          </ac:spMkLst>
        </pc:spChg>
      </pc:sldChg>
      <pc:sldChg chg="modSp add ord replId">
        <pc:chgData name="Abram Darnutzer" userId="S::abram.darnutz@cmfirstgroup.com::10a1b4d9-6dac-4d6c-882f-dc3dc2f3508a" providerId="AD" clId="Web-{C66B18F9-0ED4-C708-A3D7-2662D8357697}" dt="2021-09-30T16:00:16.839" v="1234" actId="20577"/>
        <pc:sldMkLst>
          <pc:docMk/>
          <pc:sldMk cId="1040255765" sldId="282"/>
        </pc:sldMkLst>
        <pc:spChg chg="mod">
          <ac:chgData name="Abram Darnutzer" userId="S::abram.darnutz@cmfirstgroup.com::10a1b4d9-6dac-4d6c-882f-dc3dc2f3508a" providerId="AD" clId="Web-{C66B18F9-0ED4-C708-A3D7-2662D8357697}" dt="2021-09-30T15:53:50.830" v="948" actId="20577"/>
          <ac:spMkLst>
            <pc:docMk/>
            <pc:sldMk cId="1040255765" sldId="282"/>
            <ac:spMk id="7" creationId="{E4BAA926-00A9-4C9B-9BAB-9AD8228EA913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5:54:05.581" v="966" actId="14100"/>
          <ac:spMkLst>
            <pc:docMk/>
            <pc:sldMk cId="1040255765" sldId="282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00:16.839" v="1234" actId="20577"/>
          <ac:spMkLst>
            <pc:docMk/>
            <pc:sldMk cId="1040255765" sldId="282"/>
            <ac:spMk id="9" creationId="{750E096F-1F7B-4EA1-8535-0F11DBC45687}"/>
          </ac:spMkLst>
        </pc:spChg>
      </pc:sldChg>
      <pc:sldChg chg="delSp modSp add del ord replId">
        <pc:chgData name="Abram Darnutzer" userId="S::abram.darnutz@cmfirstgroup.com::10a1b4d9-6dac-4d6c-882f-dc3dc2f3508a" providerId="AD" clId="Web-{C66B18F9-0ED4-C708-A3D7-2662D8357697}" dt="2021-09-30T16:16:24.401" v="1357"/>
        <pc:sldMkLst>
          <pc:docMk/>
          <pc:sldMk cId="2421867722" sldId="283"/>
        </pc:sldMkLst>
        <pc:spChg chg="mod">
          <ac:chgData name="Abram Darnutzer" userId="S::abram.darnutz@cmfirstgroup.com::10a1b4d9-6dac-4d6c-882f-dc3dc2f3508a" providerId="AD" clId="Web-{C66B18F9-0ED4-C708-A3D7-2662D8357697}" dt="2021-09-30T16:15:46.899" v="1326" actId="20577"/>
          <ac:spMkLst>
            <pc:docMk/>
            <pc:sldMk cId="2421867722" sldId="283"/>
            <ac:spMk id="7" creationId="{E4BAA926-00A9-4C9B-9BAB-9AD8228EA913}"/>
          </ac:spMkLst>
        </pc:spChg>
        <pc:spChg chg="del">
          <ac:chgData name="Abram Darnutzer" userId="S::abram.darnutz@cmfirstgroup.com::10a1b4d9-6dac-4d6c-882f-dc3dc2f3508a" providerId="AD" clId="Web-{C66B18F9-0ED4-C708-A3D7-2662D8357697}" dt="2021-09-30T16:15:50.555" v="1327"/>
          <ac:spMkLst>
            <pc:docMk/>
            <pc:sldMk cId="2421867722" sldId="283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16:21.213" v="1356" actId="20577"/>
          <ac:spMkLst>
            <pc:docMk/>
            <pc:sldMk cId="2421867722" sldId="283"/>
            <ac:spMk id="9" creationId="{750E096F-1F7B-4EA1-8535-0F11DBC45687}"/>
          </ac:spMkLst>
        </pc:spChg>
      </pc:sldChg>
      <pc:sldChg chg="addSp delSp modSp add ord replId">
        <pc:chgData name="Abram Darnutzer" userId="S::abram.darnutz@cmfirstgroup.com::10a1b4d9-6dac-4d6c-882f-dc3dc2f3508a" providerId="AD" clId="Web-{C66B18F9-0ED4-C708-A3D7-2662D8357697}" dt="2021-09-30T16:15:05.771" v="1315" actId="1076"/>
        <pc:sldMkLst>
          <pc:docMk/>
          <pc:sldMk cId="3329489450" sldId="284"/>
        </pc:sldMkLst>
        <pc:spChg chg="mod">
          <ac:chgData name="Abram Darnutzer" userId="S::abram.darnutz@cmfirstgroup.com::10a1b4d9-6dac-4d6c-882f-dc3dc2f3508a" providerId="AD" clId="Web-{C66B18F9-0ED4-C708-A3D7-2662D8357697}" dt="2021-09-30T16:00:34.371" v="1248" actId="20577"/>
          <ac:spMkLst>
            <pc:docMk/>
            <pc:sldMk cId="3329489450" sldId="284"/>
            <ac:spMk id="7" creationId="{E4BAA926-00A9-4C9B-9BAB-9AD8228EA913}"/>
          </ac:spMkLst>
        </pc:spChg>
        <pc:spChg chg="del">
          <ac:chgData name="Abram Darnutzer" userId="S::abram.darnutz@cmfirstgroup.com::10a1b4d9-6dac-4d6c-882f-dc3dc2f3508a" providerId="AD" clId="Web-{C66B18F9-0ED4-C708-A3D7-2662D8357697}" dt="2021-09-30T16:00:39.059" v="1249"/>
          <ac:spMkLst>
            <pc:docMk/>
            <pc:sldMk cId="3329489450" sldId="284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14:53.942" v="1311" actId="20577"/>
          <ac:spMkLst>
            <pc:docMk/>
            <pc:sldMk cId="3329489450" sldId="284"/>
            <ac:spMk id="9" creationId="{750E096F-1F7B-4EA1-8535-0F11DBC45687}"/>
          </ac:spMkLst>
        </pc:spChg>
        <pc:picChg chg="add mod">
          <ac:chgData name="Abram Darnutzer" userId="S::abram.darnutz@cmfirstgroup.com::10a1b4d9-6dac-4d6c-882f-dc3dc2f3508a" providerId="AD" clId="Web-{C66B18F9-0ED4-C708-A3D7-2662D8357697}" dt="2021-09-30T16:15:05.771" v="1315" actId="1076"/>
          <ac:picMkLst>
            <pc:docMk/>
            <pc:sldMk cId="3329489450" sldId="284"/>
            <ac:picMk id="2" creationId="{F55E837F-8AB3-4E32-AB93-9922BBC51EBB}"/>
          </ac:picMkLst>
        </pc:picChg>
      </pc:sldChg>
      <pc:sldChg chg="add del replId">
        <pc:chgData name="Abram Darnutzer" userId="S::abram.darnutz@cmfirstgroup.com::10a1b4d9-6dac-4d6c-882f-dc3dc2f3508a" providerId="AD" clId="Web-{C66B18F9-0ED4-C708-A3D7-2662D8357697}" dt="2021-09-30T16:27:33.382" v="1836"/>
        <pc:sldMkLst>
          <pc:docMk/>
          <pc:sldMk cId="568659842" sldId="285"/>
        </pc:sldMkLst>
      </pc:sldChg>
      <pc:sldChg chg="add del replId">
        <pc:chgData name="Abram Darnutzer" userId="S::abram.darnutz@cmfirstgroup.com::10a1b4d9-6dac-4d6c-882f-dc3dc2f3508a" providerId="AD" clId="Web-{C66B18F9-0ED4-C708-A3D7-2662D8357697}" dt="2021-09-30T16:27:31.277" v="1835"/>
        <pc:sldMkLst>
          <pc:docMk/>
          <pc:sldMk cId="1831940518" sldId="286"/>
        </pc:sldMkLst>
      </pc:sldChg>
      <pc:sldChg chg="modSp add ord replId">
        <pc:chgData name="Abram Darnutzer" userId="S::abram.darnutz@cmfirstgroup.com::10a1b4d9-6dac-4d6c-882f-dc3dc2f3508a" providerId="AD" clId="Web-{C66B18F9-0ED4-C708-A3D7-2662D8357697}" dt="2021-09-30T16:21:47.687" v="1620" actId="20577"/>
        <pc:sldMkLst>
          <pc:docMk/>
          <pc:sldMk cId="2839750993" sldId="287"/>
        </pc:sldMkLst>
        <pc:spChg chg="mod">
          <ac:chgData name="Abram Darnutzer" userId="S::abram.darnutz@cmfirstgroup.com::10a1b4d9-6dac-4d6c-882f-dc3dc2f3508a" providerId="AD" clId="Web-{C66B18F9-0ED4-C708-A3D7-2662D8357697}" dt="2021-09-30T16:19:09.302" v="1501" actId="20577"/>
          <ac:spMkLst>
            <pc:docMk/>
            <pc:sldMk cId="2839750993" sldId="287"/>
            <ac:spMk id="7" creationId="{E4BAA926-00A9-4C9B-9BAB-9AD8228EA913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19:17.084" v="1509" actId="20577"/>
          <ac:spMkLst>
            <pc:docMk/>
            <pc:sldMk cId="2839750993" sldId="287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21:47.687" v="1620" actId="20577"/>
          <ac:spMkLst>
            <pc:docMk/>
            <pc:sldMk cId="2839750993" sldId="287"/>
            <ac:spMk id="9" creationId="{750E096F-1F7B-4EA1-8535-0F11DBC45687}"/>
          </ac:spMkLst>
        </pc:spChg>
      </pc:sldChg>
      <pc:sldChg chg="delSp modSp add ord replId">
        <pc:chgData name="Abram Darnutzer" userId="S::abram.darnutz@cmfirstgroup.com::10a1b4d9-6dac-4d6c-882f-dc3dc2f3508a" providerId="AD" clId="Web-{C66B18F9-0ED4-C708-A3D7-2662D8357697}" dt="2021-09-30T16:25:49.797" v="1705" actId="20577"/>
        <pc:sldMkLst>
          <pc:docMk/>
          <pc:sldMk cId="2268179204" sldId="288"/>
        </pc:sldMkLst>
        <pc:spChg chg="mod">
          <ac:chgData name="Abram Darnutzer" userId="S::abram.darnutz@cmfirstgroup.com::10a1b4d9-6dac-4d6c-882f-dc3dc2f3508a" providerId="AD" clId="Web-{C66B18F9-0ED4-C708-A3D7-2662D8357697}" dt="2021-09-30T16:23:31.975" v="1626" actId="20577"/>
          <ac:spMkLst>
            <pc:docMk/>
            <pc:sldMk cId="2268179204" sldId="288"/>
            <ac:spMk id="7" creationId="{E4BAA926-00A9-4C9B-9BAB-9AD8228EA913}"/>
          </ac:spMkLst>
        </pc:spChg>
        <pc:spChg chg="del">
          <ac:chgData name="Abram Darnutzer" userId="S::abram.darnutz@cmfirstgroup.com::10a1b4d9-6dac-4d6c-882f-dc3dc2f3508a" providerId="AD" clId="Web-{C66B18F9-0ED4-C708-A3D7-2662D8357697}" dt="2021-09-30T16:23:52.086" v="1627"/>
          <ac:spMkLst>
            <pc:docMk/>
            <pc:sldMk cId="2268179204" sldId="288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6:25:49.797" v="1705" actId="20577"/>
          <ac:spMkLst>
            <pc:docMk/>
            <pc:sldMk cId="2268179204" sldId="288"/>
            <ac:spMk id="9" creationId="{750E096F-1F7B-4EA1-8535-0F11DBC45687}"/>
          </ac:spMkLst>
        </pc:spChg>
      </pc:sldChg>
      <pc:sldChg chg="delSp modSp add ord replId">
        <pc:chgData name="Abram Darnutzer" userId="S::abram.darnutz@cmfirstgroup.com::10a1b4d9-6dac-4d6c-882f-dc3dc2f3508a" providerId="AD" clId="Web-{C66B18F9-0ED4-C708-A3D7-2662D8357697}" dt="2021-09-30T19:46:38.384" v="1856" actId="20577"/>
        <pc:sldMkLst>
          <pc:docMk/>
          <pc:sldMk cId="146430207" sldId="289"/>
        </pc:sldMkLst>
        <pc:spChg chg="mod">
          <ac:chgData name="Abram Darnutzer" userId="S::abram.darnutz@cmfirstgroup.com::10a1b4d9-6dac-4d6c-882f-dc3dc2f3508a" providerId="AD" clId="Web-{C66B18F9-0ED4-C708-A3D7-2662D8357697}" dt="2021-09-30T16:25:58.813" v="1713" actId="20577"/>
          <ac:spMkLst>
            <pc:docMk/>
            <pc:sldMk cId="146430207" sldId="289"/>
            <ac:spMk id="7" creationId="{E4BAA926-00A9-4C9B-9BAB-9AD8228EA913}"/>
          </ac:spMkLst>
        </pc:spChg>
        <pc:spChg chg="del">
          <ac:chgData name="Abram Darnutzer" userId="S::abram.darnutz@cmfirstgroup.com::10a1b4d9-6dac-4d6c-882f-dc3dc2f3508a" providerId="AD" clId="Web-{C66B18F9-0ED4-C708-A3D7-2662D8357697}" dt="2021-09-30T16:26:01.157" v="1714"/>
          <ac:spMkLst>
            <pc:docMk/>
            <pc:sldMk cId="146430207" sldId="289"/>
            <ac:spMk id="8" creationId="{46CE39DF-DE57-4C51-9DED-4C8CBF9400FD}"/>
          </ac:spMkLst>
        </pc:spChg>
        <pc:spChg chg="mod">
          <ac:chgData name="Abram Darnutzer" userId="S::abram.darnutz@cmfirstgroup.com::10a1b4d9-6dac-4d6c-882f-dc3dc2f3508a" providerId="AD" clId="Web-{C66B18F9-0ED4-C708-A3D7-2662D8357697}" dt="2021-09-30T19:46:38.384" v="1856" actId="20577"/>
          <ac:spMkLst>
            <pc:docMk/>
            <pc:sldMk cId="146430207" sldId="289"/>
            <ac:spMk id="9" creationId="{750E096F-1F7B-4EA1-8535-0F11DBC45687}"/>
          </ac:spMkLst>
        </pc:spChg>
      </pc:sldChg>
    </pc:docChg>
  </pc:docChgLst>
  <pc:docChgLst>
    <pc:chgData name="Abram Darnutzer" userId="S::abram.darnutz@cmfirstgroup.com::10a1b4d9-6dac-4d6c-882f-dc3dc2f3508a" providerId="AD" clId="Web-{A182E934-6D44-61FF-3092-94ED87D1CBD8}"/>
    <pc:docChg chg="modSld">
      <pc:chgData name="Abram Darnutzer" userId="S::abram.darnutz@cmfirstgroup.com::10a1b4d9-6dac-4d6c-882f-dc3dc2f3508a" providerId="AD" clId="Web-{A182E934-6D44-61FF-3092-94ED87D1CBD8}" dt="2021-10-22T13:31:57.577" v="39" actId="20577"/>
      <pc:docMkLst>
        <pc:docMk/>
      </pc:docMkLst>
      <pc:sldChg chg="modSp">
        <pc:chgData name="Abram Darnutzer" userId="S::abram.darnutz@cmfirstgroup.com::10a1b4d9-6dac-4d6c-882f-dc3dc2f3508a" providerId="AD" clId="Web-{A182E934-6D44-61FF-3092-94ED87D1CBD8}" dt="2021-10-22T13:31:57.577" v="39" actId="20577"/>
        <pc:sldMkLst>
          <pc:docMk/>
          <pc:sldMk cId="1012452351" sldId="279"/>
        </pc:sldMkLst>
        <pc:spChg chg="mod">
          <ac:chgData name="Abram Darnutzer" userId="S::abram.darnutz@cmfirstgroup.com::10a1b4d9-6dac-4d6c-882f-dc3dc2f3508a" providerId="AD" clId="Web-{A182E934-6D44-61FF-3092-94ED87D1CBD8}" dt="2021-10-22T13:31:57.577" v="39" actId="20577"/>
          <ac:spMkLst>
            <pc:docMk/>
            <pc:sldMk cId="1012452351" sldId="279"/>
            <ac:spMk id="9" creationId="{750E096F-1F7B-4EA1-8535-0F11DBC45687}"/>
          </ac:spMkLst>
        </pc:spChg>
      </pc:sldChg>
    </pc:docChg>
  </pc:docChgLst>
  <pc:docChgLst>
    <pc:chgData name="John Rhodes" userId="fef5e428-8582-45f7-adf7-64ba3d2346ce" providerId="ADAL" clId="{43515007-0FD7-48B0-AE7E-1AD04EF74E4F}"/>
    <pc:docChg chg="custSel addSld delSld modSld">
      <pc:chgData name="John Rhodes" userId="fef5e428-8582-45f7-adf7-64ba3d2346ce" providerId="ADAL" clId="{43515007-0FD7-48B0-AE7E-1AD04EF74E4F}" dt="2021-09-24T17:24:02.944" v="88" actId="47"/>
      <pc:docMkLst>
        <pc:docMk/>
      </pc:docMkLst>
      <pc:sldChg chg="modSp mod">
        <pc:chgData name="John Rhodes" userId="fef5e428-8582-45f7-adf7-64ba3d2346ce" providerId="ADAL" clId="{43515007-0FD7-48B0-AE7E-1AD04EF74E4F}" dt="2021-09-23T18:42:07.408" v="18" actId="1076"/>
        <pc:sldMkLst>
          <pc:docMk/>
          <pc:sldMk cId="756684291" sldId="256"/>
        </pc:sldMkLst>
        <pc:picChg chg="mod">
          <ac:chgData name="John Rhodes" userId="fef5e428-8582-45f7-adf7-64ba3d2346ce" providerId="ADAL" clId="{43515007-0FD7-48B0-AE7E-1AD04EF74E4F}" dt="2021-09-23T18:42:02.600" v="16" actId="1076"/>
          <ac:picMkLst>
            <pc:docMk/>
            <pc:sldMk cId="756684291" sldId="256"/>
            <ac:picMk id="7" creationId="{00000000-0000-0000-0000-000000000000}"/>
          </ac:picMkLst>
        </pc:picChg>
        <pc:picChg chg="mod">
          <ac:chgData name="John Rhodes" userId="fef5e428-8582-45f7-adf7-64ba3d2346ce" providerId="ADAL" clId="{43515007-0FD7-48B0-AE7E-1AD04EF74E4F}" dt="2021-09-23T18:42:07.408" v="18" actId="1076"/>
          <ac:picMkLst>
            <pc:docMk/>
            <pc:sldMk cId="756684291" sldId="256"/>
            <ac:picMk id="11" creationId="{00000000-0000-0000-0000-000000000000}"/>
          </ac:picMkLst>
        </pc:picChg>
        <pc:picChg chg="mod">
          <ac:chgData name="John Rhodes" userId="fef5e428-8582-45f7-adf7-64ba3d2346ce" providerId="ADAL" clId="{43515007-0FD7-48B0-AE7E-1AD04EF74E4F}" dt="2021-09-23T18:41:29.920" v="12" actId="1076"/>
          <ac:picMkLst>
            <pc:docMk/>
            <pc:sldMk cId="756684291" sldId="256"/>
            <ac:picMk id="14" creationId="{00000000-0000-0000-0000-000000000000}"/>
          </ac:picMkLst>
        </pc:picChg>
        <pc:picChg chg="mod">
          <ac:chgData name="John Rhodes" userId="fef5e428-8582-45f7-adf7-64ba3d2346ce" providerId="ADAL" clId="{43515007-0FD7-48B0-AE7E-1AD04EF74E4F}" dt="2021-09-23T18:41:59.688" v="14" actId="14100"/>
          <ac:picMkLst>
            <pc:docMk/>
            <pc:sldMk cId="756684291" sldId="256"/>
            <ac:picMk id="18" creationId="{5406DF58-48DD-5245-BA42-BFB1D1802458}"/>
          </ac:picMkLst>
        </pc:picChg>
        <pc:picChg chg="mod">
          <ac:chgData name="John Rhodes" userId="fef5e428-8582-45f7-adf7-64ba3d2346ce" providerId="ADAL" clId="{43515007-0FD7-48B0-AE7E-1AD04EF74E4F}" dt="2021-09-23T18:41:33.786" v="13" actId="14100"/>
          <ac:picMkLst>
            <pc:docMk/>
            <pc:sldMk cId="756684291" sldId="256"/>
            <ac:picMk id="34" creationId="{B555ED42-9B35-CC47-9D76-CB0A968C7DBF}"/>
          </ac:picMkLst>
        </pc:picChg>
        <pc:picChg chg="mod">
          <ac:chgData name="John Rhodes" userId="fef5e428-8582-45f7-adf7-64ba3d2346ce" providerId="ADAL" clId="{43515007-0FD7-48B0-AE7E-1AD04EF74E4F}" dt="2021-09-23T18:42:04.490" v="17" actId="1076"/>
          <ac:picMkLst>
            <pc:docMk/>
            <pc:sldMk cId="756684291" sldId="256"/>
            <ac:picMk id="36" creationId="{1FE9C544-FC3D-F244-AE66-8DA21BCA7393}"/>
          </ac:picMkLst>
        </pc:picChg>
      </pc:sldChg>
      <pc:sldChg chg="addSp modSp">
        <pc:chgData name="John Rhodes" userId="fef5e428-8582-45f7-adf7-64ba3d2346ce" providerId="ADAL" clId="{43515007-0FD7-48B0-AE7E-1AD04EF74E4F}" dt="2021-09-23T18:48:27.030" v="58" actId="571"/>
        <pc:sldMkLst>
          <pc:docMk/>
          <pc:sldMk cId="1965040136" sldId="258"/>
        </pc:sldMkLst>
        <pc:spChg chg="add mod">
          <ac:chgData name="John Rhodes" userId="fef5e428-8582-45f7-adf7-64ba3d2346ce" providerId="ADAL" clId="{43515007-0FD7-48B0-AE7E-1AD04EF74E4F}" dt="2021-09-23T18:48:27.030" v="58" actId="571"/>
          <ac:spMkLst>
            <pc:docMk/>
            <pc:sldMk cId="1965040136" sldId="258"/>
            <ac:spMk id="15" creationId="{D5971736-BAD2-4C34-8B63-1B66A95BFB89}"/>
          </ac:spMkLst>
        </pc:spChg>
        <pc:spChg chg="add mod">
          <ac:chgData name="John Rhodes" userId="fef5e428-8582-45f7-adf7-64ba3d2346ce" providerId="ADAL" clId="{43515007-0FD7-48B0-AE7E-1AD04EF74E4F}" dt="2021-09-23T18:48:27.030" v="58" actId="571"/>
          <ac:spMkLst>
            <pc:docMk/>
            <pc:sldMk cId="1965040136" sldId="258"/>
            <ac:spMk id="16" creationId="{3F50F38D-CB89-4362-9563-97BFB802BCFE}"/>
          </ac:spMkLst>
        </pc:spChg>
      </pc:sldChg>
      <pc:sldChg chg="addSp delSp modSp new del mod setBg modClrScheme chgLayout">
        <pc:chgData name="John Rhodes" userId="fef5e428-8582-45f7-adf7-64ba3d2346ce" providerId="ADAL" clId="{43515007-0FD7-48B0-AE7E-1AD04EF74E4F}" dt="2021-09-24T17:24:02.944" v="88" actId="47"/>
        <pc:sldMkLst>
          <pc:docMk/>
          <pc:sldMk cId="2269555652" sldId="273"/>
        </pc:sldMkLst>
        <pc:spChg chg="del">
          <ac:chgData name="John Rhodes" userId="fef5e428-8582-45f7-adf7-64ba3d2346ce" providerId="ADAL" clId="{43515007-0FD7-48B0-AE7E-1AD04EF74E4F}" dt="2021-09-23T18:44:32.332" v="20" actId="700"/>
          <ac:spMkLst>
            <pc:docMk/>
            <pc:sldMk cId="2269555652" sldId="273"/>
            <ac:spMk id="2" creationId="{6230093D-D93E-4BD7-9AFE-99B6AE5DB42A}"/>
          </ac:spMkLst>
        </pc:spChg>
        <pc:spChg chg="del">
          <ac:chgData name="John Rhodes" userId="fef5e428-8582-45f7-adf7-64ba3d2346ce" providerId="ADAL" clId="{43515007-0FD7-48B0-AE7E-1AD04EF74E4F}" dt="2021-09-23T18:44:32.332" v="20" actId="700"/>
          <ac:spMkLst>
            <pc:docMk/>
            <pc:sldMk cId="2269555652" sldId="273"/>
            <ac:spMk id="3" creationId="{0C94D762-7947-4C84-88EC-89B14F3740D3}"/>
          </ac:spMkLst>
        </pc:spChg>
        <pc:spChg chg="del">
          <ac:chgData name="John Rhodes" userId="fef5e428-8582-45f7-adf7-64ba3d2346ce" providerId="ADAL" clId="{43515007-0FD7-48B0-AE7E-1AD04EF74E4F}" dt="2021-09-23T18:44:32.332" v="20" actId="700"/>
          <ac:spMkLst>
            <pc:docMk/>
            <pc:sldMk cId="2269555652" sldId="273"/>
            <ac:spMk id="4" creationId="{03D4FFFE-A149-48F2-937A-E905080B11F0}"/>
          </ac:spMkLst>
        </pc:spChg>
        <pc:spChg chg="del">
          <ac:chgData name="John Rhodes" userId="fef5e428-8582-45f7-adf7-64ba3d2346ce" providerId="ADAL" clId="{43515007-0FD7-48B0-AE7E-1AD04EF74E4F}" dt="2021-09-23T18:44:32.332" v="20" actId="700"/>
          <ac:spMkLst>
            <pc:docMk/>
            <pc:sldMk cId="2269555652" sldId="273"/>
            <ac:spMk id="5" creationId="{7B85E776-2C4D-4768-8DDE-58327532722D}"/>
          </ac:spMkLst>
        </pc:spChg>
        <pc:spChg chg="del mod ord">
          <ac:chgData name="John Rhodes" userId="fef5e428-8582-45f7-adf7-64ba3d2346ce" providerId="ADAL" clId="{43515007-0FD7-48B0-AE7E-1AD04EF74E4F}" dt="2021-09-23T18:44:32.332" v="20" actId="700"/>
          <ac:spMkLst>
            <pc:docMk/>
            <pc:sldMk cId="2269555652" sldId="273"/>
            <ac:spMk id="6" creationId="{3477C921-8C09-48AD-947A-ECE7757F4700}"/>
          </ac:spMkLst>
        </pc:spChg>
        <pc:spChg chg="del">
          <ac:chgData name="John Rhodes" userId="fef5e428-8582-45f7-adf7-64ba3d2346ce" providerId="ADAL" clId="{43515007-0FD7-48B0-AE7E-1AD04EF74E4F}" dt="2021-09-23T18:44:32.332" v="20" actId="700"/>
          <ac:spMkLst>
            <pc:docMk/>
            <pc:sldMk cId="2269555652" sldId="273"/>
            <ac:spMk id="7" creationId="{C44E6D7D-A4B7-4E88-BB66-754BE4F3902F}"/>
          </ac:spMkLst>
        </pc:spChg>
        <pc:spChg chg="del">
          <ac:chgData name="John Rhodes" userId="fef5e428-8582-45f7-adf7-64ba3d2346ce" providerId="ADAL" clId="{43515007-0FD7-48B0-AE7E-1AD04EF74E4F}" dt="2021-09-23T18:44:32.332" v="20" actId="700"/>
          <ac:spMkLst>
            <pc:docMk/>
            <pc:sldMk cId="2269555652" sldId="273"/>
            <ac:spMk id="8" creationId="{4F4A636C-AD44-4C5F-971B-1ADE62A552D2}"/>
          </ac:spMkLst>
        </pc:spChg>
        <pc:spChg chg="del">
          <ac:chgData name="John Rhodes" userId="fef5e428-8582-45f7-adf7-64ba3d2346ce" providerId="ADAL" clId="{43515007-0FD7-48B0-AE7E-1AD04EF74E4F}" dt="2021-09-23T18:44:32.332" v="20" actId="700"/>
          <ac:spMkLst>
            <pc:docMk/>
            <pc:sldMk cId="2269555652" sldId="273"/>
            <ac:spMk id="9" creationId="{B2980A2D-8276-48D5-A77A-83AD47DDE356}"/>
          </ac:spMkLst>
        </pc:spChg>
        <pc:spChg chg="add mod ord">
          <ac:chgData name="John Rhodes" userId="fef5e428-8582-45f7-adf7-64ba3d2346ce" providerId="ADAL" clId="{43515007-0FD7-48B0-AE7E-1AD04EF74E4F}" dt="2021-09-23T18:50:02.155" v="87" actId="27636"/>
          <ac:spMkLst>
            <pc:docMk/>
            <pc:sldMk cId="2269555652" sldId="273"/>
            <ac:spMk id="10" creationId="{86962521-1E37-4978-9E32-A56064DBC5A6}"/>
          </ac:spMkLst>
        </pc:spChg>
        <pc:spChg chg="add del mod ord">
          <ac:chgData name="John Rhodes" userId="fef5e428-8582-45f7-adf7-64ba3d2346ce" providerId="ADAL" clId="{43515007-0FD7-48B0-AE7E-1AD04EF74E4F}" dt="2021-09-23T18:49:52.742" v="83" actId="478"/>
          <ac:spMkLst>
            <pc:docMk/>
            <pc:sldMk cId="2269555652" sldId="273"/>
            <ac:spMk id="11" creationId="{8C935045-7531-4228-A061-20D0D207E618}"/>
          </ac:spMkLst>
        </pc:spChg>
        <pc:spChg chg="add mod">
          <ac:chgData name="John Rhodes" userId="fef5e428-8582-45f7-adf7-64ba3d2346ce" providerId="ADAL" clId="{43515007-0FD7-48B0-AE7E-1AD04EF74E4F}" dt="2021-09-23T18:48:33.097" v="60" actId="1076"/>
          <ac:spMkLst>
            <pc:docMk/>
            <pc:sldMk cId="2269555652" sldId="273"/>
            <ac:spMk id="12" creationId="{770EC5C8-BA21-4FB4-B368-0E2DBA2FA4C3}"/>
          </ac:spMkLst>
        </pc:spChg>
        <pc:spChg chg="add mod">
          <ac:chgData name="John Rhodes" userId="fef5e428-8582-45f7-adf7-64ba3d2346ce" providerId="ADAL" clId="{43515007-0FD7-48B0-AE7E-1AD04EF74E4F}" dt="2021-09-23T18:48:33.097" v="60" actId="1076"/>
          <ac:spMkLst>
            <pc:docMk/>
            <pc:sldMk cId="2269555652" sldId="273"/>
            <ac:spMk id="13" creationId="{09E6D3AC-B022-40FD-9CC7-C994B5A4FDA3}"/>
          </ac:spMkLst>
        </pc:spChg>
      </pc:sldChg>
    </pc:docChg>
  </pc:docChgLst>
  <pc:docChgLst>
    <pc:chgData name="Eric Angella" userId="a0069203-da86-42cf-9120-f1c1c606329a" providerId="ADAL" clId="{BA839271-DF20-7B49-880A-3AD5C4ADEB38}"/>
    <pc:docChg chg="undo custSel addSld modSld sldOrd">
      <pc:chgData name="Eric Angella" userId="a0069203-da86-42cf-9120-f1c1c606329a" providerId="ADAL" clId="{BA839271-DF20-7B49-880A-3AD5C4ADEB38}" dt="2021-09-23T19:21:03.883" v="124" actId="20578"/>
      <pc:docMkLst>
        <pc:docMk/>
      </pc:docMkLst>
      <pc:sldChg chg="addSp delSp modSp mod">
        <pc:chgData name="Eric Angella" userId="a0069203-da86-42cf-9120-f1c1c606329a" providerId="ADAL" clId="{BA839271-DF20-7B49-880A-3AD5C4ADEB38}" dt="2021-09-23T19:14:33.285" v="25" actId="1076"/>
        <pc:sldMkLst>
          <pc:docMk/>
          <pc:sldMk cId="756684291" sldId="256"/>
        </pc:sldMkLst>
        <pc:picChg chg="mod">
          <ac:chgData name="Eric Angella" userId="a0069203-da86-42cf-9120-f1c1c606329a" providerId="ADAL" clId="{BA839271-DF20-7B49-880A-3AD5C4ADEB38}" dt="2021-09-23T19:14:23.857" v="24" actId="1076"/>
          <ac:picMkLst>
            <pc:docMk/>
            <pc:sldMk cId="756684291" sldId="256"/>
            <ac:picMk id="14" creationId="{00000000-0000-0000-0000-000000000000}"/>
          </ac:picMkLst>
        </pc:picChg>
        <pc:picChg chg="mod">
          <ac:chgData name="Eric Angella" userId="a0069203-da86-42cf-9120-f1c1c606329a" providerId="ADAL" clId="{BA839271-DF20-7B49-880A-3AD5C4ADEB38}" dt="2021-09-23T19:10:47.819" v="6" actId="1076"/>
          <ac:picMkLst>
            <pc:docMk/>
            <pc:sldMk cId="756684291" sldId="256"/>
            <ac:picMk id="18" creationId="{5406DF58-48DD-5245-BA42-BFB1D1802458}"/>
          </ac:picMkLst>
        </pc:picChg>
        <pc:picChg chg="mod">
          <ac:chgData name="Eric Angella" userId="a0069203-da86-42cf-9120-f1c1c606329a" providerId="ADAL" clId="{BA839271-DF20-7B49-880A-3AD5C4ADEB38}" dt="2021-09-23T19:14:33.285" v="25" actId="1076"/>
          <ac:picMkLst>
            <pc:docMk/>
            <pc:sldMk cId="756684291" sldId="256"/>
            <ac:picMk id="34" creationId="{B555ED42-9B35-CC47-9D76-CB0A968C7DBF}"/>
          </ac:picMkLst>
        </pc:picChg>
        <pc:inkChg chg="add del">
          <ac:chgData name="Eric Angella" userId="a0069203-da86-42cf-9120-f1c1c606329a" providerId="ADAL" clId="{BA839271-DF20-7B49-880A-3AD5C4ADEB38}" dt="2021-09-23T19:13:47.705" v="18" actId="478"/>
          <ac:inkMkLst>
            <pc:docMk/>
            <pc:sldMk cId="756684291" sldId="256"/>
            <ac:inkMk id="2" creationId="{3EC44218-FC67-8A48-9839-5044287DCD69}"/>
          </ac:inkMkLst>
        </pc:inkChg>
        <pc:inkChg chg="add del">
          <ac:chgData name="Eric Angella" userId="a0069203-da86-42cf-9120-f1c1c606329a" providerId="ADAL" clId="{BA839271-DF20-7B49-880A-3AD5C4ADEB38}" dt="2021-09-23T19:12:23.431" v="11" actId="9405"/>
          <ac:inkMkLst>
            <pc:docMk/>
            <pc:sldMk cId="756684291" sldId="256"/>
            <ac:inkMk id="3" creationId="{236060C6-E15D-E443-A98A-D9086309BFD4}"/>
          </ac:inkMkLst>
        </pc:inkChg>
      </pc:sldChg>
      <pc:sldChg chg="addSp delSp modSp add mod ord">
        <pc:chgData name="Eric Angella" userId="a0069203-da86-42cf-9120-f1c1c606329a" providerId="ADAL" clId="{BA839271-DF20-7B49-880A-3AD5C4ADEB38}" dt="2021-09-23T19:21:03.883" v="124" actId="20578"/>
        <pc:sldMkLst>
          <pc:docMk/>
          <pc:sldMk cId="1391829100" sldId="274"/>
        </pc:sldMkLst>
        <pc:spChg chg="mod">
          <ac:chgData name="Eric Angella" userId="a0069203-da86-42cf-9120-f1c1c606329a" providerId="ADAL" clId="{BA839271-DF20-7B49-880A-3AD5C4ADEB38}" dt="2021-09-23T19:20:48.902" v="123" actId="1037"/>
          <ac:spMkLst>
            <pc:docMk/>
            <pc:sldMk cId="1391829100" sldId="274"/>
            <ac:spMk id="4" creationId="{00000000-0000-0000-0000-000000000000}"/>
          </ac:spMkLst>
        </pc:spChg>
        <pc:spChg chg="mod">
          <ac:chgData name="Eric Angella" userId="a0069203-da86-42cf-9120-f1c1c606329a" providerId="ADAL" clId="{BA839271-DF20-7B49-880A-3AD5C4ADEB38}" dt="2021-09-23T19:20:44.397" v="120" actId="1076"/>
          <ac:spMkLst>
            <pc:docMk/>
            <pc:sldMk cId="1391829100" sldId="274"/>
            <ac:spMk id="5" creationId="{00000000-0000-0000-0000-000000000000}"/>
          </ac:spMkLst>
        </pc:spChg>
        <pc:spChg chg="add mod">
          <ac:chgData name="Eric Angella" userId="a0069203-da86-42cf-9120-f1c1c606329a" providerId="ADAL" clId="{BA839271-DF20-7B49-880A-3AD5C4ADEB38}" dt="2021-09-23T19:20:31.194" v="118" actId="1036"/>
          <ac:spMkLst>
            <pc:docMk/>
            <pc:sldMk cId="1391829100" sldId="274"/>
            <ac:spMk id="13" creationId="{4A2251FD-FE60-164B-8CD4-392C8826F460}"/>
          </ac:spMkLst>
        </pc:spChg>
        <pc:spChg chg="add mod">
          <ac:chgData name="Eric Angella" userId="a0069203-da86-42cf-9120-f1c1c606329a" providerId="ADAL" clId="{BA839271-DF20-7B49-880A-3AD5C4ADEB38}" dt="2021-09-23T19:20:35.216" v="119" actId="1076"/>
          <ac:spMkLst>
            <pc:docMk/>
            <pc:sldMk cId="1391829100" sldId="274"/>
            <ac:spMk id="15" creationId="{2BA93762-2140-E64C-8E66-0C00844F5869}"/>
          </ac:spMkLst>
        </pc:spChg>
        <pc:picChg chg="mod">
          <ac:chgData name="Eric Angella" userId="a0069203-da86-42cf-9120-f1c1c606329a" providerId="ADAL" clId="{BA839271-DF20-7B49-880A-3AD5C4ADEB38}" dt="2021-09-23T19:20:23.544" v="111" actId="1038"/>
          <ac:picMkLst>
            <pc:docMk/>
            <pc:sldMk cId="1391829100" sldId="274"/>
            <ac:picMk id="7" creationId="{00000000-0000-0000-0000-000000000000}"/>
          </ac:picMkLst>
        </pc:picChg>
        <pc:picChg chg="mod">
          <ac:chgData name="Eric Angella" userId="a0069203-da86-42cf-9120-f1c1c606329a" providerId="ADAL" clId="{BA839271-DF20-7B49-880A-3AD5C4ADEB38}" dt="2021-09-23T19:20:23.544" v="111" actId="1038"/>
          <ac:picMkLst>
            <pc:docMk/>
            <pc:sldMk cId="1391829100" sldId="274"/>
            <ac:picMk id="11" creationId="{00000000-0000-0000-0000-000000000000}"/>
          </ac:picMkLst>
        </pc:picChg>
        <pc:picChg chg="add del mod">
          <ac:chgData name="Eric Angella" userId="a0069203-da86-42cf-9120-f1c1c606329a" providerId="ADAL" clId="{BA839271-DF20-7B49-880A-3AD5C4ADEB38}" dt="2021-09-23T19:19:37.829" v="102" actId="1076"/>
          <ac:picMkLst>
            <pc:docMk/>
            <pc:sldMk cId="1391829100" sldId="274"/>
            <ac:picMk id="12" creationId="{882D78EF-D6BD-BE41-9570-C2BE5EBA3FCB}"/>
          </ac:picMkLst>
        </pc:picChg>
        <pc:picChg chg="mod">
          <ac:chgData name="Eric Angella" userId="a0069203-da86-42cf-9120-f1c1c606329a" providerId="ADAL" clId="{BA839271-DF20-7B49-880A-3AD5C4ADEB38}" dt="2021-09-23T19:20:23.544" v="111" actId="1038"/>
          <ac:picMkLst>
            <pc:docMk/>
            <pc:sldMk cId="1391829100" sldId="274"/>
            <ac:picMk id="14" creationId="{00000000-0000-0000-0000-000000000000}"/>
          </ac:picMkLst>
        </pc:picChg>
        <pc:picChg chg="mod">
          <ac:chgData name="Eric Angella" userId="a0069203-da86-42cf-9120-f1c1c606329a" providerId="ADAL" clId="{BA839271-DF20-7B49-880A-3AD5C4ADEB38}" dt="2021-09-23T19:20:23.544" v="111" actId="1038"/>
          <ac:picMkLst>
            <pc:docMk/>
            <pc:sldMk cId="1391829100" sldId="274"/>
            <ac:picMk id="18" creationId="{5406DF58-48DD-5245-BA42-BFB1D1802458}"/>
          </ac:picMkLst>
        </pc:picChg>
        <pc:picChg chg="mod">
          <ac:chgData name="Eric Angella" userId="a0069203-da86-42cf-9120-f1c1c606329a" providerId="ADAL" clId="{BA839271-DF20-7B49-880A-3AD5C4ADEB38}" dt="2021-09-23T19:20:23.544" v="111" actId="1038"/>
          <ac:picMkLst>
            <pc:docMk/>
            <pc:sldMk cId="1391829100" sldId="274"/>
            <ac:picMk id="34" creationId="{B555ED42-9B35-CC47-9D76-CB0A968C7DBF}"/>
          </ac:picMkLst>
        </pc:picChg>
        <pc:picChg chg="mod">
          <ac:chgData name="Eric Angella" userId="a0069203-da86-42cf-9120-f1c1c606329a" providerId="ADAL" clId="{BA839271-DF20-7B49-880A-3AD5C4ADEB38}" dt="2021-09-23T19:20:23.544" v="111" actId="1038"/>
          <ac:picMkLst>
            <pc:docMk/>
            <pc:sldMk cId="1391829100" sldId="274"/>
            <ac:picMk id="36" creationId="{1FE9C544-FC3D-F244-AE66-8DA21BCA7393}"/>
          </ac:picMkLst>
        </pc:picChg>
      </pc:sldChg>
    </pc:docChg>
  </pc:docChgLst>
  <pc:docChgLst>
    <pc:chgData name="Eric Angella" userId="S::eric.angella@cmfirstgroup.com::a0069203-da86-42cf-9120-f1c1c606329a" providerId="AD" clId="Web-{D1D3224C-65A1-42BA-9751-6307CA973B4E}"/>
    <pc:docChg chg="modSld">
      <pc:chgData name="Eric Angella" userId="S::eric.angella@cmfirstgroup.com::a0069203-da86-42cf-9120-f1c1c606329a" providerId="AD" clId="Web-{D1D3224C-65A1-42BA-9751-6307CA973B4E}" dt="2021-09-23T18:56:02.600" v="16" actId="1076"/>
      <pc:docMkLst>
        <pc:docMk/>
      </pc:docMkLst>
      <pc:sldChg chg="modSp">
        <pc:chgData name="Eric Angella" userId="S::eric.angella@cmfirstgroup.com::a0069203-da86-42cf-9120-f1c1c606329a" providerId="AD" clId="Web-{D1D3224C-65A1-42BA-9751-6307CA973B4E}" dt="2021-09-23T18:56:02.600" v="16" actId="1076"/>
        <pc:sldMkLst>
          <pc:docMk/>
          <pc:sldMk cId="756684291" sldId="256"/>
        </pc:sldMkLst>
        <pc:picChg chg="mod">
          <ac:chgData name="Eric Angella" userId="S::eric.angella@cmfirstgroup.com::a0069203-da86-42cf-9120-f1c1c606329a" providerId="AD" clId="Web-{D1D3224C-65A1-42BA-9751-6307CA973B4E}" dt="2021-09-23T18:55:46.599" v="11" actId="1076"/>
          <ac:picMkLst>
            <pc:docMk/>
            <pc:sldMk cId="756684291" sldId="256"/>
            <ac:picMk id="7" creationId="{00000000-0000-0000-0000-000000000000}"/>
          </ac:picMkLst>
        </pc:picChg>
        <pc:picChg chg="mod">
          <ac:chgData name="Eric Angella" userId="S::eric.angella@cmfirstgroup.com::a0069203-da86-42cf-9120-f1c1c606329a" providerId="AD" clId="Web-{D1D3224C-65A1-42BA-9751-6307CA973B4E}" dt="2021-09-23T18:55:53.709" v="14" actId="1076"/>
          <ac:picMkLst>
            <pc:docMk/>
            <pc:sldMk cId="756684291" sldId="256"/>
            <ac:picMk id="11" creationId="{00000000-0000-0000-0000-000000000000}"/>
          </ac:picMkLst>
        </pc:picChg>
        <pc:picChg chg="mod">
          <ac:chgData name="Eric Angella" userId="S::eric.angella@cmfirstgroup.com::a0069203-da86-42cf-9120-f1c1c606329a" providerId="AD" clId="Web-{D1D3224C-65A1-42BA-9751-6307CA973B4E}" dt="2021-09-23T18:54:52.395" v="1" actId="1076"/>
          <ac:picMkLst>
            <pc:docMk/>
            <pc:sldMk cId="756684291" sldId="256"/>
            <ac:picMk id="14" creationId="{00000000-0000-0000-0000-000000000000}"/>
          </ac:picMkLst>
        </pc:picChg>
        <pc:picChg chg="mod">
          <ac:chgData name="Eric Angella" userId="S::eric.angella@cmfirstgroup.com::a0069203-da86-42cf-9120-f1c1c606329a" providerId="AD" clId="Web-{D1D3224C-65A1-42BA-9751-6307CA973B4E}" dt="2021-09-23T18:55:56.897" v="15" actId="1076"/>
          <ac:picMkLst>
            <pc:docMk/>
            <pc:sldMk cId="756684291" sldId="256"/>
            <ac:picMk id="18" creationId="{5406DF58-48DD-5245-BA42-BFB1D1802458}"/>
          </ac:picMkLst>
        </pc:picChg>
        <pc:picChg chg="mod">
          <ac:chgData name="Eric Angella" userId="S::eric.angella@cmfirstgroup.com::a0069203-da86-42cf-9120-f1c1c606329a" providerId="AD" clId="Web-{D1D3224C-65A1-42BA-9751-6307CA973B4E}" dt="2021-09-23T18:56:02.600" v="16" actId="1076"/>
          <ac:picMkLst>
            <pc:docMk/>
            <pc:sldMk cId="756684291" sldId="256"/>
            <ac:picMk id="34" creationId="{B555ED42-9B35-CC47-9D76-CB0A968C7DBF}"/>
          </ac:picMkLst>
        </pc:picChg>
        <pc:picChg chg="mod">
          <ac:chgData name="Eric Angella" userId="S::eric.angella@cmfirstgroup.com::a0069203-da86-42cf-9120-f1c1c606329a" providerId="AD" clId="Web-{D1D3224C-65A1-42BA-9751-6307CA973B4E}" dt="2021-09-23T18:55:47.771" v="12" actId="1076"/>
          <ac:picMkLst>
            <pc:docMk/>
            <pc:sldMk cId="756684291" sldId="256"/>
            <ac:picMk id="36" creationId="{1FE9C544-FC3D-F244-AE66-8DA21BCA73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284FC-2837-4B4C-B1E5-CA003E328D6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97EBF-E0CE-7345-82A1-EA0793E76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7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92080" y="51470"/>
            <a:ext cx="3851920" cy="48237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S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7E2BF-E97E-4159-8270-6BBC942C2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131590"/>
            <a:ext cx="4248150" cy="3528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43DB6-8B70-4EAD-BE9B-19B77EE2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25849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1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08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45232" y="843161"/>
            <a:ext cx="6059016" cy="857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s-SV" sz="4800" dirty="0" err="1">
                <a:solidFill>
                  <a:srgbClr val="0070C0"/>
                </a:solidFill>
                <a:latin typeface="Helvetica" pitchFamily="50" charset="0"/>
              </a:rPr>
              <a:t>Welcome</a:t>
            </a:r>
            <a:r>
              <a:rPr lang="es-SV" sz="4800" dirty="0">
                <a:solidFill>
                  <a:srgbClr val="0070C0"/>
                </a:solidFill>
                <a:latin typeface="Helvetica" pitchFamily="50" charset="0"/>
              </a:rPr>
              <a:t> </a:t>
            </a:r>
            <a:r>
              <a:rPr lang="es-SV" sz="4800" dirty="0" err="1">
                <a:solidFill>
                  <a:srgbClr val="0070C0"/>
                </a:solidFill>
                <a:latin typeface="Helvetica" pitchFamily="50" charset="0"/>
              </a:rPr>
              <a:t>Message</a:t>
            </a:r>
            <a:endParaRPr lang="es-SV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345" y="2211313"/>
            <a:ext cx="4175695" cy="1800597"/>
          </a:xfrm>
        </p:spPr>
        <p:txBody>
          <a:bodyPr/>
          <a:lstStyle>
            <a:lvl1pPr marL="0" indent="0" algn="just">
              <a:buNone/>
              <a:defRPr sz="3200"/>
            </a:lvl1pPr>
          </a:lstStyle>
          <a:p>
            <a:pPr lvl="0"/>
            <a:r>
              <a:rPr lang="en-US" sz="1800" dirty="0">
                <a:solidFill>
                  <a:srgbClr val="0070C0"/>
                </a:solidFill>
                <a:latin typeface="Helvetica LT Std Cond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294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99592" y="1635646"/>
            <a:ext cx="1656184" cy="16557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s-SV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946648" y="1635646"/>
            <a:ext cx="1656184" cy="16557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s-SV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4048" y="1635646"/>
            <a:ext cx="1656184" cy="16557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s-SV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092280" y="1635646"/>
            <a:ext cx="1656184" cy="165576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s-SV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3507855"/>
            <a:ext cx="1295375" cy="72008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pPr lvl="0"/>
            <a:r>
              <a:rPr lang="es-SV" dirty="0" err="1"/>
              <a:t>Joe</a:t>
            </a:r>
            <a:r>
              <a:rPr lang="es-SV" dirty="0"/>
              <a:t> </a:t>
            </a:r>
            <a:r>
              <a:rPr lang="es-SV" dirty="0" err="1"/>
              <a:t>Doe</a:t>
            </a:r>
            <a:endParaRPr lang="es-SV" dirty="0"/>
          </a:p>
          <a:p>
            <a:pPr lvl="0"/>
            <a:r>
              <a:rPr lang="es-SV" dirty="0"/>
              <a:t>Manager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27052" y="3507854"/>
            <a:ext cx="1295375" cy="72008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pPr lvl="0"/>
            <a:r>
              <a:rPr lang="es-SV" dirty="0" err="1"/>
              <a:t>Joe</a:t>
            </a:r>
            <a:r>
              <a:rPr lang="es-SV" dirty="0"/>
              <a:t> </a:t>
            </a:r>
            <a:r>
              <a:rPr lang="es-SV" dirty="0" err="1"/>
              <a:t>Doe</a:t>
            </a:r>
            <a:endParaRPr lang="es-SV" dirty="0"/>
          </a:p>
          <a:p>
            <a:pPr lvl="0"/>
            <a:r>
              <a:rPr lang="es-SV" dirty="0"/>
              <a:t>Manager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5148064" y="3507855"/>
            <a:ext cx="1295375" cy="72008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pPr lvl="0"/>
            <a:r>
              <a:rPr lang="es-SV" dirty="0" err="1"/>
              <a:t>Joe</a:t>
            </a:r>
            <a:r>
              <a:rPr lang="es-SV" dirty="0"/>
              <a:t> </a:t>
            </a:r>
            <a:r>
              <a:rPr lang="es-SV" dirty="0" err="1"/>
              <a:t>Doe</a:t>
            </a:r>
            <a:endParaRPr lang="es-SV" dirty="0"/>
          </a:p>
          <a:p>
            <a:pPr lvl="0"/>
            <a:r>
              <a:rPr lang="es-SV" dirty="0"/>
              <a:t>Manager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308304" y="3507854"/>
            <a:ext cx="1295375" cy="720080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pPr lvl="0"/>
            <a:r>
              <a:rPr lang="es-SV" dirty="0" err="1"/>
              <a:t>Joe</a:t>
            </a:r>
            <a:r>
              <a:rPr lang="es-SV" dirty="0"/>
              <a:t> </a:t>
            </a:r>
            <a:r>
              <a:rPr lang="es-SV" dirty="0" err="1"/>
              <a:t>Doe</a:t>
            </a:r>
            <a:endParaRPr lang="es-SV" dirty="0"/>
          </a:p>
          <a:p>
            <a:pPr lvl="0"/>
            <a:r>
              <a:rPr lang="es-SV" dirty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225175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45232" y="843161"/>
            <a:ext cx="6059016" cy="857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s-SV" sz="4800" dirty="0" err="1">
                <a:solidFill>
                  <a:srgbClr val="0070C0"/>
                </a:solidFill>
                <a:latin typeface="Helvetica" pitchFamily="50" charset="0"/>
              </a:rPr>
              <a:t>Welcome</a:t>
            </a:r>
            <a:r>
              <a:rPr lang="es-SV" sz="4800" dirty="0">
                <a:solidFill>
                  <a:srgbClr val="0070C0"/>
                </a:solidFill>
                <a:latin typeface="Helvetica" pitchFamily="50" charset="0"/>
              </a:rPr>
              <a:t> </a:t>
            </a:r>
            <a:r>
              <a:rPr lang="es-SV" sz="4800" dirty="0" err="1">
                <a:solidFill>
                  <a:srgbClr val="0070C0"/>
                </a:solidFill>
                <a:latin typeface="Helvetica" pitchFamily="50" charset="0"/>
              </a:rPr>
              <a:t>Message</a:t>
            </a:r>
            <a:endParaRPr lang="es-SV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345" y="2211313"/>
            <a:ext cx="4175695" cy="1800597"/>
          </a:xfrm>
        </p:spPr>
        <p:txBody>
          <a:bodyPr/>
          <a:lstStyle>
            <a:lvl1pPr marL="0" indent="0" algn="just">
              <a:buNone/>
              <a:defRPr sz="3200"/>
            </a:lvl1pPr>
          </a:lstStyle>
          <a:p>
            <a:pPr lvl="0"/>
            <a:r>
              <a:rPr lang="en-US" sz="1800" dirty="0">
                <a:solidFill>
                  <a:srgbClr val="0070C0"/>
                </a:solidFill>
                <a:latin typeface="Helvetica LT Std Cond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8956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ubl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526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814724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999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1821-59AA-400E-9130-AC33C4FA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94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67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51470"/>
            <a:ext cx="3851920" cy="48237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S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7E2BF-E97E-4159-8270-6BBC942C2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944" y="915566"/>
            <a:ext cx="4248150" cy="3815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A6B373-4C7A-49F4-B946-661D0671A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44" y="205979"/>
            <a:ext cx="4618856" cy="7095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403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S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 dirty="0"/>
          </a:p>
        </p:txBody>
      </p:sp>
      <p:pic>
        <p:nvPicPr>
          <p:cNvPr id="1026" name="Picture 2" descr="C:\Users\sari\Desktop\CA2E - Conference Template - John Rhodes-18.pn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3864"/>
            <a:ext cx="9144000" cy="4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600" y="4800599"/>
            <a:ext cx="457200" cy="273844"/>
          </a:xfrm>
          <a:prstGeom prst="rect">
            <a:avLst/>
          </a:prstGeom>
        </p:spPr>
        <p:txBody>
          <a:bodyPr/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B940AC-8159-44BE-A11C-382E34B892FD}" type="slidenum">
              <a:rPr lang="es-SV" sz="1400" smtClean="0">
                <a:solidFill>
                  <a:schemeClr val="bg1"/>
                </a:solidFill>
                <a:latin typeface="Helvetica" pitchFamily="50" charset="0"/>
              </a:rPr>
              <a:pPr/>
              <a:t>‹#›</a:t>
            </a:fld>
            <a:endParaRPr lang="es-SV" sz="1400" dirty="0">
              <a:solidFill>
                <a:schemeClr val="bg1"/>
              </a:solidFill>
              <a:latin typeface="Helvetica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1B82C-1456-4441-BBD8-05778335B557}"/>
              </a:ext>
            </a:extLst>
          </p:cNvPr>
          <p:cNvSpPr txBox="1"/>
          <p:nvPr userDrawn="1"/>
        </p:nvSpPr>
        <p:spPr>
          <a:xfrm>
            <a:off x="0" y="4897279"/>
            <a:ext cx="8610600" cy="246221"/>
          </a:xfrm>
          <a:prstGeom prst="rect">
            <a:avLst/>
          </a:prstGeom>
          <a:solidFill>
            <a:srgbClr val="4B1B1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</a:t>
            </a:r>
            <a:r>
              <a:rPr lang="en-US" sz="10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CA 2E/CA PLEX WORLDWIDE DEVELOPER CONFERENCE</a:t>
            </a:r>
          </a:p>
        </p:txBody>
      </p:sp>
    </p:spTree>
    <p:extLst>
      <p:ext uri="{BB962C8B-B14F-4D97-AF65-F5344CB8AC3E}">
        <p14:creationId xmlns:p14="http://schemas.microsoft.com/office/powerpoint/2010/main" val="3190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  <p:sldLayoutId id="2147483653" r:id="rId5"/>
    <p:sldLayoutId id="2147483663" r:id="rId6"/>
    <p:sldLayoutId id="2147483665" r:id="rId7"/>
    <p:sldLayoutId id="2147483652" r:id="rId8"/>
    <p:sldLayoutId id="2147483658" r:id="rId9"/>
    <p:sldLayoutId id="2147483664" r:id="rId10"/>
    <p:sldLayoutId id="214748366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www.abacusllc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01877" y="1260439"/>
            <a:ext cx="5410200" cy="52348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2800" dirty="0" err="1">
                <a:solidFill>
                  <a:schemeClr val="bg1">
                    <a:lumMod val="85000"/>
                  </a:schemeClr>
                </a:solidFill>
                <a:latin typeface="Helvetica LT Std Cond"/>
              </a:rPr>
              <a:t>Better</a:t>
            </a:r>
            <a:r>
              <a:rPr lang="es-SV" sz="2800" dirty="0">
                <a:solidFill>
                  <a:schemeClr val="bg1">
                    <a:lumMod val="85000"/>
                  </a:schemeClr>
                </a:solidFill>
                <a:latin typeface="Helvetica LT Std Cond"/>
              </a:rPr>
              <a:t> SQL </a:t>
            </a:r>
            <a:r>
              <a:rPr lang="es-SV" sz="2800" dirty="0" err="1">
                <a:solidFill>
                  <a:schemeClr val="bg1">
                    <a:lumMod val="85000"/>
                  </a:schemeClr>
                </a:solidFill>
                <a:latin typeface="Helvetica LT Std Cond"/>
              </a:rPr>
              <a:t>with</a:t>
            </a:r>
            <a:r>
              <a:rPr lang="es-SV" sz="2800" dirty="0">
                <a:solidFill>
                  <a:schemeClr val="bg1">
                    <a:lumMod val="85000"/>
                  </a:schemeClr>
                </a:solidFill>
                <a:latin typeface="Helvetica LT Std Cond"/>
              </a:rPr>
              <a:t> </a:t>
            </a:r>
            <a:r>
              <a:rPr lang="es-SV" sz="2800" dirty="0" err="1">
                <a:solidFill>
                  <a:schemeClr val="bg1">
                    <a:lumMod val="85000"/>
                  </a:schemeClr>
                </a:solidFill>
                <a:latin typeface="Helvetica LT Std Cond"/>
              </a:rPr>
              <a:t>Plex</a:t>
            </a:r>
          </a:p>
          <a:p>
            <a:endParaRPr lang="es-SV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6887" y="512669"/>
            <a:ext cx="7772400" cy="74777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>
                <a:solidFill>
                  <a:schemeClr val="bg1"/>
                </a:solidFill>
                <a:latin typeface="Helvetica"/>
                <a:cs typeface="Helvetica"/>
              </a:rPr>
              <a:t>SQL Performance </a:t>
            </a:r>
            <a:r>
              <a:rPr lang="es-SV" dirty="0" err="1">
                <a:solidFill>
                  <a:schemeClr val="bg1"/>
                </a:solidFill>
                <a:latin typeface="Helvetica"/>
                <a:cs typeface="Helvetica"/>
              </a:rPr>
              <a:t>Tuning</a:t>
            </a:r>
            <a:endParaRPr lang="es-SV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7" name="Picture 7" descr="C:\Users\sari\Desktop\logo-headline_2x.png"/>
          <p:cNvPicPr>
            <a:picLocks noChangeAspect="1" noChangeArrowheads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4"/>
          <a:stretch/>
        </p:blipFill>
        <p:spPr bwMode="auto">
          <a:xfrm>
            <a:off x="3036858" y="3665924"/>
            <a:ext cx="1092598" cy="2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ari\Desktop\VendorLogo-CA-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56" y="3615004"/>
            <a:ext cx="1371600" cy="4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plex2e.com/conference/wp-content/uploads/2015/02/CMF_logo_color-1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99" y="2531698"/>
            <a:ext cx="1847622" cy="7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oup 177">
            <a:hlinkClick r:id="rId7"/>
            <a:extLst>
              <a:ext uri="{FF2B5EF4-FFF2-40B4-BE49-F238E27FC236}">
                <a16:creationId xmlns:a16="http://schemas.microsoft.com/office/drawing/2014/main" id="{5406DF58-48DD-5245-BA42-BFB1D180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31438"/>
            <a:ext cx="1219200" cy="4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82D78EF-D6BD-BE41-9570-C2BE5EBA3F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 b="15025"/>
          <a:stretch/>
        </p:blipFill>
        <p:spPr>
          <a:xfrm>
            <a:off x="7086600" y="495295"/>
            <a:ext cx="1295400" cy="932688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B555ED42-9B35-CC47-9D76-CB0A968C7D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91" y="2585567"/>
            <a:ext cx="927172" cy="618114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1FE9C544-FC3D-F244-AE66-8DA21BCA73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2" y="3491542"/>
            <a:ext cx="613533" cy="7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know what SQL to write?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20691"/>
            <a:ext cx="8147248" cy="35739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Use the Plex Generated SQL as a guide</a:t>
            </a:r>
          </a:p>
          <a:p>
            <a:r>
              <a:rPr lang="en-US" dirty="0">
                <a:cs typeface="Calibri"/>
              </a:rPr>
              <a:t>In a notepad, build the SQL you want to run.</a:t>
            </a:r>
          </a:p>
          <a:p>
            <a:r>
              <a:rPr lang="en-US" dirty="0">
                <a:cs typeface="Calibri"/>
              </a:rPr>
              <a:t>Manually test the SQL</a:t>
            </a:r>
          </a:p>
          <a:p>
            <a:r>
              <a:rPr lang="en-US" dirty="0">
                <a:cs typeface="Calibri"/>
              </a:rPr>
              <a:t>Convert it into Plex objects</a:t>
            </a:r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5E837F-8AB3-4E32-AB93-9922BBC5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76" y="2838669"/>
            <a:ext cx="6653096" cy="17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8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2F4AA31-E358-4CE9-95CD-12C060CF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270F06-BAAC-4EB1-ADF9-F509A81F6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Original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8F6F06-6B82-4449-B9BF-5A1039246E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5-6 seconds for the initial load</a:t>
            </a:r>
          </a:p>
          <a:p>
            <a:r>
              <a:rPr lang="en-US" dirty="0">
                <a:cs typeface="Calibri"/>
              </a:rPr>
              <a:t>5-6 seconds for filtering on a warehouse</a:t>
            </a:r>
          </a:p>
          <a:p>
            <a:r>
              <a:rPr lang="en-US" dirty="0">
                <a:cs typeface="Calibri"/>
              </a:rPr>
              <a:t>1071510570234750284690 seconds on filtering on the Count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DE256E-937F-48EA-9E63-9C15FDB5C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Rewrite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D478F69-DEAB-416C-8B1F-CA0F35B352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&lt; 1 second for initial load</a:t>
            </a:r>
          </a:p>
          <a:p>
            <a:r>
              <a:rPr lang="en-US" dirty="0">
                <a:cs typeface="Calibri"/>
              </a:rPr>
              <a:t>&lt; 1 second for filtering on a warehouse</a:t>
            </a:r>
          </a:p>
          <a:p>
            <a:r>
              <a:rPr lang="en-US" dirty="0">
                <a:cs typeface="Calibri"/>
              </a:rPr>
              <a:t>&lt; 1 second on filtering on the Count</a:t>
            </a:r>
          </a:p>
        </p:txBody>
      </p:sp>
    </p:spTree>
    <p:extLst>
      <p:ext uri="{BB962C8B-B14F-4D97-AF65-F5344CB8AC3E}">
        <p14:creationId xmlns:p14="http://schemas.microsoft.com/office/powerpoint/2010/main" val="193773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Audience Participation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CE39DF-DE57-4C51-9DED-4C8CBF940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Please say in unison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"Wow Abram!  This was very informative and maybe the greatest presentation in the history of mankind.  But can you give me one more real-world example where Plex SQL would give me problems?"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5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I'm glad you asked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85634"/>
            <a:ext cx="8147248" cy="35089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Large data sets can cause issues even if you only are processing a single record from that set.</a:t>
            </a:r>
          </a:p>
          <a:p>
            <a:r>
              <a:rPr lang="en-US" dirty="0" err="1">
                <a:cs typeface="Calibri"/>
              </a:rPr>
              <a:t>NextSurrogate</a:t>
            </a:r>
            <a:r>
              <a:rPr lang="en-US" dirty="0">
                <a:cs typeface="Calibri"/>
              </a:rPr>
              <a:t> is a common culprit here that can cause massive data issues.</a:t>
            </a:r>
          </a:p>
          <a:p>
            <a:r>
              <a:rPr lang="en-US" dirty="0">
                <a:cs typeface="Calibri"/>
              </a:rPr>
              <a:t>Let's see how to fix this.</a:t>
            </a:r>
          </a:p>
        </p:txBody>
      </p:sp>
    </p:spTree>
    <p:extLst>
      <p:ext uri="{BB962C8B-B14F-4D97-AF65-F5344CB8AC3E}">
        <p14:creationId xmlns:p14="http://schemas.microsoft.com/office/powerpoint/2010/main" val="226817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92128"/>
            <a:ext cx="8147248" cy="3502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Constructing your SQL using these methods will always return better performance results.</a:t>
            </a:r>
          </a:p>
          <a:p>
            <a:r>
              <a:rPr lang="en-US" dirty="0">
                <a:cs typeface="Calibri"/>
              </a:rPr>
              <a:t>But don't feel like you need to do this everywhere.  Find </a:t>
            </a:r>
            <a:r>
              <a:rPr lang="en-US">
                <a:cs typeface="Calibri"/>
              </a:rPr>
              <a:t>problem areas: Complete Grid Loads, Large tables, </a:t>
            </a:r>
            <a:r>
              <a:rPr lang="en-US" dirty="0">
                <a:cs typeface="Calibri"/>
              </a:rPr>
              <a:t>etc.  </a:t>
            </a:r>
          </a:p>
          <a:p>
            <a:r>
              <a:rPr lang="en-US">
                <a:cs typeface="Calibri"/>
              </a:rPr>
              <a:t>Focus </a:t>
            </a:r>
            <a:r>
              <a:rPr lang="en-US" dirty="0">
                <a:cs typeface="Calibri"/>
              </a:rPr>
              <a:t>on those first.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ri\Desktop\CA2E - Conference Template - John Rhodes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1750"/>
            <a:ext cx="817736" cy="8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ri\Desktop\CA2E - Conference Template - John Rhodes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92231"/>
            <a:ext cx="817736" cy="8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489171"/>
            <a:ext cx="2667000" cy="9498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4800" err="1">
                <a:solidFill>
                  <a:schemeClr val="bg1"/>
                </a:solidFill>
                <a:latin typeface="Helvetica" pitchFamily="50" charset="0"/>
              </a:rPr>
              <a:t>Contact</a:t>
            </a:r>
            <a:endParaRPr lang="es-SV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79550" y="2684016"/>
            <a:ext cx="5971582" cy="5932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  <a:latin typeface="Helvetica LT Std Cond"/>
              </a:rPr>
              <a:t>Abram.darnutzer@cmfirstgroup.com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79550" y="3704497"/>
            <a:ext cx="5720680" cy="5932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/>
                </a:solidFill>
                <a:latin typeface="Helvetica LT Std Cond"/>
                <a:ea typeface="+mn-lt"/>
                <a:cs typeface="+mn-lt"/>
              </a:rPr>
              <a:t>www.cmfirstgroup.com</a:t>
            </a:r>
            <a:endParaRPr lang="es-SV" sz="2800">
              <a:solidFill>
                <a:schemeClr val="bg1"/>
              </a:solidFill>
              <a:latin typeface="Helvetica LT Std Cond"/>
            </a:endParaRPr>
          </a:p>
        </p:txBody>
      </p:sp>
    </p:spTree>
    <p:extLst>
      <p:ext uri="{BB962C8B-B14F-4D97-AF65-F5344CB8AC3E}">
        <p14:creationId xmlns:p14="http://schemas.microsoft.com/office/powerpoint/2010/main" val="275271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47BB26B-5B58-496F-A926-7B8E3BDAB2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3742538" y="1694095"/>
            <a:ext cx="1655762" cy="1655762"/>
          </a:xfrm>
        </p:spPr>
      </p:pic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175884" y="3559808"/>
            <a:ext cx="2795561" cy="72008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  <a:latin typeface="Helvetica" pitchFamily="50" charset="0"/>
              </a:defRPr>
            </a:lvl1pPr>
          </a:lstStyle>
          <a:p>
            <a:r>
              <a:rPr lang="es-SV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Abram </a:t>
            </a:r>
            <a:r>
              <a:rPr lang="es-SV" err="1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Darnutzer</a:t>
            </a:r>
          </a:p>
          <a:p>
            <a:r>
              <a:rPr lang="es-SV" sz="120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Senior </a:t>
            </a:r>
            <a:r>
              <a:rPr lang="es-SV" sz="1200" err="1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Consultant</a:t>
            </a:r>
            <a:r>
              <a:rPr lang="es-SV" sz="120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 - </a:t>
            </a:r>
            <a:r>
              <a:rPr lang="es-SV" sz="1200" err="1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CMFirst</a:t>
            </a:r>
            <a:endParaRPr lang="es-SV" sz="1200" err="1">
              <a:solidFill>
                <a:schemeClr val="bg1">
                  <a:lumMod val="85000"/>
                </a:schemeClr>
              </a:solidFill>
              <a:cs typeface="Helvetica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>
            <a:off x="369763" y="486941"/>
            <a:ext cx="6059016" cy="857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  <a:latin typeface="Helvetica"/>
                <a:cs typeface="Helvetica"/>
              </a:rPr>
              <a:t>Speaker</a:t>
            </a:r>
            <a:endParaRPr lang="es-SV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9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Plex Generated SQL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CE39DF-DE57-4C51-9DED-4C8CBF940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What works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Easy to create</a:t>
            </a:r>
            <a:endParaRPr lang="en-US" dirty="0"/>
          </a:p>
          <a:p>
            <a:r>
              <a:rPr lang="en-US">
                <a:cs typeface="Calibri"/>
              </a:rPr>
              <a:t>Get something up and running in a few minutes</a:t>
            </a:r>
          </a:p>
          <a:p>
            <a:r>
              <a:rPr lang="en-US" dirty="0">
                <a:cs typeface="Calibri"/>
              </a:rPr>
              <a:t>Reasonably customizable</a:t>
            </a:r>
          </a:p>
        </p:txBody>
      </p:sp>
    </p:spTree>
    <p:extLst>
      <p:ext uri="{BB962C8B-B14F-4D97-AF65-F5344CB8AC3E}">
        <p14:creationId xmlns:p14="http://schemas.microsoft.com/office/powerpoint/2010/main" val="128375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Plex Generated SQL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CE39DF-DE57-4C51-9DED-4C8CBF940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Shortcomings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Static Where Clauses</a:t>
            </a:r>
          </a:p>
          <a:p>
            <a:r>
              <a:rPr lang="en-US" dirty="0">
                <a:cs typeface="Calibri"/>
              </a:rPr>
              <a:t>No complex joins</a:t>
            </a:r>
          </a:p>
          <a:p>
            <a:r>
              <a:rPr lang="en-US" dirty="0">
                <a:cs typeface="Calibri"/>
              </a:rPr>
              <a:t>Limited SQL Terms</a:t>
            </a:r>
          </a:p>
          <a:p>
            <a:pPr lvl="1"/>
            <a:r>
              <a:rPr lang="en-US" dirty="0">
                <a:cs typeface="Calibri"/>
              </a:rPr>
              <a:t>No Select Top N</a:t>
            </a:r>
          </a:p>
          <a:p>
            <a:pPr lvl="1"/>
            <a:r>
              <a:rPr lang="en-US">
                <a:cs typeface="Calibri"/>
              </a:rPr>
              <a:t>No Count</a:t>
            </a:r>
          </a:p>
          <a:p>
            <a:pPr lvl="1"/>
            <a:r>
              <a:rPr lang="en-US" dirty="0">
                <a:cs typeface="Calibri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1692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988219"/>
            <a:ext cx="8147248" cy="3606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Because of this, we end up with code that takes minutes and seconds to run instead of milliseconds</a:t>
            </a:r>
          </a:p>
          <a:p>
            <a:r>
              <a:rPr lang="en-US" dirty="0">
                <a:cs typeface="Calibri"/>
              </a:rPr>
              <a:t>Example</a:t>
            </a:r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7578AE-7658-49BD-88DA-B3447B15D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1" y="2247902"/>
            <a:ext cx="4088315" cy="2296619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BE7712-ACD2-4BE2-947C-D0869458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394" y="2246307"/>
            <a:ext cx="4025590" cy="12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Denial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31778"/>
            <a:ext cx="8147248" cy="3562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"But Abram, I'll show you!   I'll make Indexes!  Indexes as far as the eye can see!" - someone in the audience (probably)</a:t>
            </a:r>
          </a:p>
          <a:p>
            <a:r>
              <a:rPr lang="en-US" dirty="0">
                <a:cs typeface="Calibri"/>
              </a:rPr>
              <a:t>Well.......that can help.  But there are many situations where Indexes will not help in any way.</a:t>
            </a:r>
          </a:p>
          <a:p>
            <a:r>
              <a:rPr lang="en-US" dirty="0">
                <a:cs typeface="Calibri"/>
              </a:rPr>
              <a:t>For example, anything to do with Counts.  Especially, filtering based on those counts.</a:t>
            </a:r>
          </a:p>
          <a:p>
            <a:r>
              <a:rPr lang="en-US">
                <a:cs typeface="Calibri"/>
              </a:rPr>
              <a:t>Another example: Filtering on fields not included in the Index.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45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do I do now!?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CE39DF-DE57-4C51-9DED-4C8CBF940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Create your own SQL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 "</a:t>
            </a:r>
            <a:r>
              <a:rPr lang="en-US" b="1" i="1" dirty="0">
                <a:cs typeface="Calibri"/>
              </a:rPr>
              <a:t>Select Where</a:t>
            </a:r>
            <a:r>
              <a:rPr lang="en-US" dirty="0">
                <a:cs typeface="Calibri"/>
              </a:rPr>
              <a:t>" statement can be a great benefit when you are querying a single table and have dynamic filter options.  It is certainly much better than using a wrapper function that calls many different </a:t>
            </a:r>
            <a:r>
              <a:rPr lang="en-US" dirty="0" err="1">
                <a:cs typeface="Calibri"/>
              </a:rPr>
              <a:t>BlockFetch</a:t>
            </a:r>
            <a:r>
              <a:rPr lang="en-US" dirty="0">
                <a:cs typeface="Calibri"/>
              </a:rPr>
              <a:t> functions.</a:t>
            </a:r>
          </a:p>
          <a:p>
            <a:r>
              <a:rPr lang="en-US" dirty="0">
                <a:cs typeface="Calibri"/>
              </a:rPr>
              <a:t>But for anything where you are pulling from more than 1 table or needing to use any SQL terms not generated by Plex, you will want to use "</a:t>
            </a:r>
            <a:r>
              <a:rPr lang="en-US" b="1" i="1" dirty="0">
                <a:cs typeface="Calibri"/>
              </a:rPr>
              <a:t>Exec SQL</a:t>
            </a:r>
            <a:r>
              <a:rPr lang="en-US" dirty="0"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88840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Exec SQL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988219"/>
            <a:ext cx="8147248" cy="3606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Easiest way to start is by building you own pattern</a:t>
            </a:r>
          </a:p>
          <a:p>
            <a:r>
              <a:rPr lang="en-US" dirty="0">
                <a:cs typeface="Calibri"/>
              </a:rPr>
              <a:t>"Exec SQL" works over a specific Variable in the function and is performed with a Source Code object.</a:t>
            </a:r>
          </a:p>
          <a:p>
            <a:r>
              <a:rPr lang="en-US" dirty="0">
                <a:cs typeface="Calibri"/>
              </a:rPr>
              <a:t>After the "Exec SQL" is run, then perform a </a:t>
            </a:r>
            <a:r>
              <a:rPr lang="en-US" dirty="0" err="1">
                <a:cs typeface="Calibri"/>
              </a:rPr>
              <a:t>FetchNext</a:t>
            </a:r>
            <a:r>
              <a:rPr lang="en-US" dirty="0">
                <a:cs typeface="Calibri"/>
              </a:rPr>
              <a:t> on that same Variable</a:t>
            </a:r>
          </a:p>
          <a:p>
            <a:r>
              <a:rPr lang="en-US" dirty="0">
                <a:cs typeface="Calibri"/>
              </a:rPr>
              <a:t>Please note that the order of the fields in your variable will dictate what part of the select statement uses them.</a:t>
            </a:r>
          </a:p>
          <a:p>
            <a:pPr marL="400050" lvl="1" indent="0">
              <a:buNone/>
            </a:pPr>
            <a:r>
              <a:rPr lang="en-US" sz="1600" dirty="0">
                <a:cs typeface="Calibri"/>
              </a:rPr>
              <a:t>Meaning "select F1, F2 From Table" will put the value of F1 in the first field in the variable and F2 in the second field in the variable.</a:t>
            </a:r>
          </a:p>
        </p:txBody>
      </p:sp>
    </p:spTree>
    <p:extLst>
      <p:ext uri="{BB962C8B-B14F-4D97-AF65-F5344CB8AC3E}">
        <p14:creationId xmlns:p14="http://schemas.microsoft.com/office/powerpoint/2010/main" val="390133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BAA926-00A9-4C9B-9BAB-9AD8228E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 SQL Quirks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CE39DF-DE57-4C51-9DED-4C8CBF94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624676" cy="479822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It wouldn't be Plex without quirks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0E096F-1F7B-4EA1-8535-0F11DBC456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If you're where clause 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cs typeface="Calibri"/>
              </a:rPr>
              <a:t>your Source Code object looks like this "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Where </a:t>
            </a:r>
            <a:r>
              <a:rPr lang="en-US" sz="2000" dirty="0" err="1">
                <a:solidFill>
                  <a:srgbClr val="FF0000"/>
                </a:solidFill>
                <a:ea typeface="+mn-lt"/>
                <a:cs typeface="+mn-lt"/>
              </a:rPr>
              <a:t>CompID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 = '&amp;(1:)'</a:t>
            </a:r>
            <a:r>
              <a:rPr lang="en-US" dirty="0">
                <a:cs typeface="Calibri"/>
              </a:rPr>
              <a:t>", then there is no additional triples needed.</a:t>
            </a:r>
          </a:p>
          <a:p>
            <a:r>
              <a:rPr lang="en-US" dirty="0">
                <a:cs typeface="Calibri"/>
              </a:rPr>
              <a:t>But if your where clause is completely dynamic like this "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WHERE &amp;(1:)</a:t>
            </a:r>
            <a:r>
              <a:rPr lang="en-US" dirty="0">
                <a:cs typeface="Calibri"/>
              </a:rPr>
              <a:t>", then you need to add a "</a:t>
            </a:r>
            <a:r>
              <a:rPr lang="en-US" sz="2000" dirty="0">
                <a:solidFill>
                  <a:srgbClr val="FF0000"/>
                </a:solidFill>
                <a:cs typeface="Calibri"/>
              </a:rPr>
              <a:t>SQL Statement Type   Unprepared</a:t>
            </a:r>
            <a:r>
              <a:rPr lang="en-US" dirty="0">
                <a:cs typeface="Calibri"/>
              </a:rPr>
              <a:t>" triple to your source code object.</a:t>
            </a:r>
          </a:p>
          <a:p>
            <a:r>
              <a:rPr lang="en-US" dirty="0">
                <a:cs typeface="Calibri"/>
              </a:rPr>
              <a:t>If you use the Unprepared setup, then any static objects in your query will need to be surrounded by double single quotes.  (Don't ask me why).  </a:t>
            </a:r>
          </a:p>
          <a:p>
            <a:pPr marL="400050" lvl="1" indent="0">
              <a:buNone/>
            </a:pPr>
            <a:r>
              <a:rPr lang="en-US" dirty="0">
                <a:cs typeface="Calibri"/>
              </a:rPr>
              <a:t>Example: </a:t>
            </a:r>
            <a:r>
              <a:rPr lang="en-US" sz="1900" dirty="0">
                <a:solidFill>
                  <a:srgbClr val="FF0000"/>
                </a:solidFill>
                <a:ea typeface="+mn-lt"/>
                <a:cs typeface="+mn-lt"/>
              </a:rPr>
              <a:t>FROM WHDETAILP T1 JOIN WHP T2 ON T1.CompID = ''test''</a:t>
            </a:r>
            <a:endParaRPr lang="en-US" sz="19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25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th2EPlexTemplate.pptx" id="{DFC3D923-B9C5-40A4-BC57-DD2FDEAC4C90}" vid="{D83F0698-124E-4393-8F0A-6570FEDCD9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3090B1586994D99975CBA41951F37" ma:contentTypeVersion="13" ma:contentTypeDescription="Create a new document." ma:contentTypeScope="" ma:versionID="e64c62ceadb451fd4583f47a59680918">
  <xsd:schema xmlns:xsd="http://www.w3.org/2001/XMLSchema" xmlns:xs="http://www.w3.org/2001/XMLSchema" xmlns:p="http://schemas.microsoft.com/office/2006/metadata/properties" xmlns:ns2="c6938a73-d94f-4e2d-9064-78a5cf322be6" xmlns:ns3="c3a4d700-04b1-4f5e-97f6-2eb926f48ce3" targetNamespace="http://schemas.microsoft.com/office/2006/metadata/properties" ma:root="true" ma:fieldsID="a23f223fdddb8a3cebbf15420b731c6a" ns2:_="" ns3:_="">
    <xsd:import namespace="c6938a73-d94f-4e2d-9064-78a5cf322be6"/>
    <xsd:import namespace="c3a4d700-04b1-4f5e-97f6-2eb926f48c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38a73-d94f-4e2d-9064-78a5cf322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4d700-04b1-4f5e-97f6-2eb926f48c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34EC93-0AED-4A94-9E73-3D0489604C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B7C2F-5B6E-4D2F-AAFA-5D0886DF0937}">
  <ds:schemaRefs>
    <ds:schemaRef ds:uri="http://purl.org/dc/dcmitype/"/>
    <ds:schemaRef ds:uri="http://schemas.microsoft.com/office/2006/documentManagement/types"/>
    <ds:schemaRef ds:uri="http://www.w3.org/XML/1998/namespace"/>
    <ds:schemaRef ds:uri="c3a4d700-04b1-4f5e-97f6-2eb926f48ce3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6938a73-d94f-4e2d-9064-78a5cf322be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FA50735-7522-41EE-8E9C-355FAC27A0A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88</Words>
  <Application>Microsoft Office PowerPoint</Application>
  <PresentationFormat>On-screen Show (16:9)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Plex Generated SQL</vt:lpstr>
      <vt:lpstr>Plex Generated SQL</vt:lpstr>
      <vt:lpstr>Consequences</vt:lpstr>
      <vt:lpstr>Stage 1: Denial</vt:lpstr>
      <vt:lpstr>So, what do I do now!?</vt:lpstr>
      <vt:lpstr>Exec SQL</vt:lpstr>
      <vt:lpstr>Exec SQL Quirks</vt:lpstr>
      <vt:lpstr>How do I know what SQL to write?</vt:lpstr>
      <vt:lpstr>Results</vt:lpstr>
      <vt:lpstr>Audience Participation</vt:lpstr>
      <vt:lpstr>I'm glad you asked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Angella</dc:creator>
  <cp:lastModifiedBy>John Rhodes</cp:lastModifiedBy>
  <cp:revision>265</cp:revision>
  <dcterms:created xsi:type="dcterms:W3CDTF">2020-10-13T17:22:02Z</dcterms:created>
  <dcterms:modified xsi:type="dcterms:W3CDTF">2021-10-22T13:32:04Z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0x0101003D13090B1586994D99975CBA41951F37</vt:lpwstr>
  </property>
</Properties>
</file>